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2.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3.xml" ContentType="application/vnd.openxmlformats-officedocument.presentationml.comments+xml"/>
  <Override PartName="/ppt/notesSlides/notesSlide16.xml" ContentType="application/vnd.openxmlformats-officedocument.presentationml.notesSlide+xml"/>
  <Override PartName="/ppt/comments/comment4.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3" r:id="rId2"/>
  </p:sldMasterIdLst>
  <p:notesMasterIdLst>
    <p:notesMasterId r:id="rId49"/>
  </p:notesMasterIdLst>
  <p:sldIdLst>
    <p:sldId id="294" r:id="rId3"/>
    <p:sldId id="446" r:id="rId4"/>
    <p:sldId id="447" r:id="rId5"/>
    <p:sldId id="460" r:id="rId6"/>
    <p:sldId id="295" r:id="rId7"/>
    <p:sldId id="448" r:id="rId8"/>
    <p:sldId id="463" r:id="rId9"/>
    <p:sldId id="464" r:id="rId10"/>
    <p:sldId id="445" r:id="rId11"/>
    <p:sldId id="471" r:id="rId12"/>
    <p:sldId id="451" r:id="rId13"/>
    <p:sldId id="452" r:id="rId14"/>
    <p:sldId id="461" r:id="rId15"/>
    <p:sldId id="454" r:id="rId16"/>
    <p:sldId id="466" r:id="rId17"/>
    <p:sldId id="467" r:id="rId18"/>
    <p:sldId id="456" r:id="rId19"/>
    <p:sldId id="479" r:id="rId20"/>
    <p:sldId id="482" r:id="rId21"/>
    <p:sldId id="298" r:id="rId22"/>
    <p:sldId id="493" r:id="rId23"/>
    <p:sldId id="428" r:id="rId24"/>
    <p:sldId id="440" r:id="rId25"/>
    <p:sldId id="439" r:id="rId26"/>
    <p:sldId id="483" r:id="rId27"/>
    <p:sldId id="486" r:id="rId28"/>
    <p:sldId id="492" r:id="rId29"/>
    <p:sldId id="484" r:id="rId30"/>
    <p:sldId id="487" r:id="rId31"/>
    <p:sldId id="491" r:id="rId32"/>
    <p:sldId id="485" r:id="rId33"/>
    <p:sldId id="489" r:id="rId34"/>
    <p:sldId id="490" r:id="rId35"/>
    <p:sldId id="473" r:id="rId36"/>
    <p:sldId id="475" r:id="rId37"/>
    <p:sldId id="476" r:id="rId38"/>
    <p:sldId id="477" r:id="rId39"/>
    <p:sldId id="478" r:id="rId40"/>
    <p:sldId id="481" r:id="rId41"/>
    <p:sldId id="480" r:id="rId42"/>
    <p:sldId id="472" r:id="rId43"/>
    <p:sldId id="425" r:id="rId44"/>
    <p:sldId id="426" r:id="rId45"/>
    <p:sldId id="369" r:id="rId46"/>
    <p:sldId id="421" r:id="rId47"/>
    <p:sldId id="370" r:id="rId4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伊藤 宏幸"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C404"/>
    <a:srgbClr val="82878C"/>
    <a:srgbClr val="0000FF"/>
    <a:srgbClr val="F2F2F2"/>
    <a:srgbClr val="E4E4EC"/>
    <a:srgbClr val="DEDEDE"/>
    <a:srgbClr val="FAFAFC"/>
    <a:srgbClr val="595959"/>
    <a:srgbClr val="545454"/>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88" autoAdjust="0"/>
    <p:restoredTop sz="82546"/>
  </p:normalViewPr>
  <p:slideViewPr>
    <p:cSldViewPr snapToGrid="0">
      <p:cViewPr varScale="1">
        <p:scale>
          <a:sx n="83" d="100"/>
          <a:sy n="83" d="100"/>
        </p:scale>
        <p:origin x="-2784" y="-104"/>
      </p:cViewPr>
      <p:guideLst>
        <p:guide orient="horz" pos="2160"/>
        <p:guide pos="2880"/>
      </p:guideLst>
    </p:cSldViewPr>
  </p:slideViewPr>
  <p:notesTextViewPr>
    <p:cViewPr>
      <p:scale>
        <a:sx n="1" d="1"/>
        <a:sy n="1" d="1"/>
      </p:scale>
      <p:origin x="0" y="0"/>
    </p:cViewPr>
  </p:notesTextViewPr>
  <p:sorterViewPr>
    <p:cViewPr>
      <p:scale>
        <a:sx n="100" d="100"/>
        <a:sy n="100" d="100"/>
      </p:scale>
      <p:origin x="0" y="1356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7-07-15T13:03:36.741" idx="2">
    <p:pos x="10" y="10"/>
    <p:text>リンクがうまく動作しない</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7-07-15T13:08:30.840" idx="3">
    <p:pos x="10" y="10"/>
    <p:text>リンクが機能しない</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7-07-15T13:08:30.840" idx="4">
    <p:pos x="10" y="10"/>
    <p:text>リンクが機能しない</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17-07-15T13:08:30.840" idx="5">
    <p:pos x="10" y="10"/>
    <p:text>リンクが機能しない</p:text>
  </p:cm>
</p:cmLst>
</file>

<file path=ppt/media/image1.jpeg>
</file>

<file path=ppt/media/image10.png>
</file>

<file path=ppt/media/image11.jpeg>
</file>

<file path=ppt/media/image12.jpg>
</file>

<file path=ppt/media/image13.png>
</file>

<file path=ppt/media/image15.png>
</file>

<file path=ppt/media/image16.jpg>
</file>

<file path=ppt/media/image2.jpeg>
</file>

<file path=ppt/media/image3.jpe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7E67B1-E584-4720-817D-DD5D20C3975D}" type="datetimeFigureOut">
              <a:rPr kumimoji="1" lang="ja-JP" altLang="en-US" smtClean="0"/>
              <a:t>17/08/08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931A60-C776-4263-A2FB-8D24586021F6}" type="slidenum">
              <a:rPr kumimoji="1" lang="ja-JP" altLang="en-US" smtClean="0"/>
              <a:t>‹#›</a:t>
            </a:fld>
            <a:endParaRPr kumimoji="1" lang="ja-JP" altLang="en-US"/>
          </a:p>
        </p:txBody>
      </p:sp>
    </p:spTree>
    <p:extLst>
      <p:ext uri="{BB962C8B-B14F-4D97-AF65-F5344CB8AC3E}">
        <p14:creationId xmlns:p14="http://schemas.microsoft.com/office/powerpoint/2010/main" val="381719773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当資料は</a:t>
            </a:r>
            <a:r>
              <a:rPr kumimoji="1" lang="ja-JP" altLang="en-US" dirty="0" smtClean="0"/>
              <a:t>、</a:t>
            </a:r>
            <a:r>
              <a:rPr kumimoji="1" lang="en-US" altLang="ja-JP" dirty="0" smtClean="0"/>
              <a:t>2017</a:t>
            </a:r>
            <a:r>
              <a:rPr kumimoji="1" lang="ja-JP" altLang="en-US" dirty="0" smtClean="0"/>
              <a:t>年</a:t>
            </a:r>
            <a:r>
              <a:rPr kumimoji="1" lang="en-US" altLang="ja-JP" dirty="0" smtClean="0"/>
              <a:t>8</a:t>
            </a:r>
            <a:r>
              <a:rPr kumimoji="1" lang="ja-JP" altLang="en-US" dirty="0" smtClean="0"/>
              <a:t>月</a:t>
            </a:r>
            <a:r>
              <a:rPr kumimoji="1" lang="en-US" altLang="ja-JP" dirty="0" smtClean="0"/>
              <a:t>7-11</a:t>
            </a:r>
            <a:r>
              <a:rPr kumimoji="1" lang="ja-JP" altLang="en-US" dirty="0" smtClean="0"/>
              <a:t>日</a:t>
            </a:r>
            <a:r>
              <a:rPr kumimoji="1" lang="ja-JP" altLang="en-US" dirty="0" smtClean="0"/>
              <a:t>に</a:t>
            </a:r>
            <a:r>
              <a:rPr kumimoji="1" lang="ja-JP" altLang="en-US" dirty="0" smtClean="0"/>
              <a:t>アメリカで開催された、世界最大のアジャイルのカンファレンス、「</a:t>
            </a:r>
            <a:r>
              <a:rPr kumimoji="1" lang="en-US" altLang="ja-JP" dirty="0" smtClean="0"/>
              <a:t>Agile2017</a:t>
            </a:r>
            <a:r>
              <a:rPr kumimoji="1" lang="ja-JP" altLang="en-US" dirty="0" smtClean="0"/>
              <a:t>」に</a:t>
            </a:r>
            <a:r>
              <a:rPr kumimoji="1" lang="ja-JP" altLang="en-US" dirty="0" smtClean="0"/>
              <a:t>ついて</a:t>
            </a:r>
            <a:r>
              <a:rPr kumimoji="1" lang="ja-JP" altLang="en-US" dirty="0" smtClean="0"/>
              <a:t>の</a:t>
            </a:r>
            <a:r>
              <a:rPr kumimoji="1" lang="ja-JP" altLang="en-US" dirty="0" smtClean="0"/>
              <a:t>報告</a:t>
            </a:r>
            <a:r>
              <a:rPr kumimoji="1" lang="ja-JP" altLang="en-US" dirty="0" smtClean="0"/>
              <a:t>です</a:t>
            </a:r>
            <a:r>
              <a:rPr kumimoji="1" lang="ja-JP" altLang="en-US"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1</a:t>
            </a:fld>
            <a:endParaRPr kumimoji="1" lang="ja-JP" altLang="en-US"/>
          </a:p>
        </p:txBody>
      </p:sp>
    </p:spTree>
    <p:extLst>
      <p:ext uri="{BB962C8B-B14F-4D97-AF65-F5344CB8AC3E}">
        <p14:creationId xmlns:p14="http://schemas.microsoft.com/office/powerpoint/2010/main" val="1262132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Government</a:t>
            </a:r>
            <a:r>
              <a:rPr kumimoji="1" lang="ja-JP" altLang="en-US" dirty="0" smtClean="0"/>
              <a:t>：米国防総省や</a:t>
            </a:r>
            <a:r>
              <a:rPr kumimoji="1" lang="en-US" altLang="ja-JP" dirty="0" smtClean="0"/>
              <a:t>FBI</a:t>
            </a:r>
            <a:r>
              <a:rPr kumimoji="1" lang="ja-JP" altLang="en-US" dirty="0" smtClean="0"/>
              <a:t>の情報が聞けたので、ちょっと残念。</a:t>
            </a:r>
            <a:r>
              <a:rPr kumimoji="1" lang="en-US" altLang="ja-JP" dirty="0" smtClean="0"/>
              <a:t/>
            </a:r>
            <a:br>
              <a:rPr kumimoji="1" lang="en-US" altLang="ja-JP" dirty="0" smtClean="0"/>
            </a:br>
            <a:r>
              <a:rPr kumimoji="1" lang="ja-JP" altLang="en-US" dirty="0" smtClean="0"/>
              <a:t>・</a:t>
            </a:r>
            <a:r>
              <a:rPr kumimoji="1" lang="en-US" altLang="ja-JP" dirty="0" smtClean="0"/>
              <a:t>Agile Companies</a:t>
            </a:r>
            <a:r>
              <a:rPr kumimoji="1" lang="ja-JP" altLang="en-US" dirty="0" smtClean="0"/>
              <a:t>：特に会社にフォーカスにフォーカスしたものが出てきた印象</a:t>
            </a:r>
            <a:endParaRPr kumimoji="1" lang="en-US" altLang="ja-JP" dirty="0" smtClean="0"/>
          </a:p>
          <a:p>
            <a:r>
              <a:rPr kumimoji="1" lang="ja-JP" altLang="en-US" dirty="0" smtClean="0"/>
              <a:t>・</a:t>
            </a:r>
            <a:r>
              <a:rPr kumimoji="1" lang="en-US" altLang="ja-JP" dirty="0" smtClean="0"/>
              <a:t>Customers &amp; Products</a:t>
            </a:r>
            <a:r>
              <a:rPr kumimoji="1" lang="ja-JP" altLang="en-US" dirty="0" smtClean="0"/>
              <a:t>：</a:t>
            </a:r>
            <a:r>
              <a:rPr kumimoji="1" lang="en-US" altLang="ja-JP" dirty="0" smtClean="0"/>
              <a:t>Products</a:t>
            </a:r>
            <a:r>
              <a:rPr kumimoji="1" lang="ja-JP" altLang="en-US" dirty="0" smtClean="0"/>
              <a:t>を前面に出してきた印象</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15</a:t>
            </a:fld>
            <a:endParaRPr kumimoji="1" lang="ja-JP" altLang="en-US"/>
          </a:p>
        </p:txBody>
      </p:sp>
    </p:spTree>
    <p:extLst>
      <p:ext uri="{BB962C8B-B14F-4D97-AF65-F5344CB8AC3E}">
        <p14:creationId xmlns:p14="http://schemas.microsoft.com/office/powerpoint/2010/main" val="3655349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17</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18</a:t>
            </a:fld>
            <a:endParaRPr kumimoji="1" lang="ja-JP" altLang="en-US"/>
          </a:p>
        </p:txBody>
      </p:sp>
    </p:spTree>
    <p:extLst>
      <p:ext uri="{BB962C8B-B14F-4D97-AF65-F5344CB8AC3E}">
        <p14:creationId xmlns:p14="http://schemas.microsoft.com/office/powerpoint/2010/main" val="14576259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21</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b="1" dirty="0" smtClean="0">
                <a:latin typeface="Hiragino Kaku Gothic Pro W6" charset="-128"/>
                <a:ea typeface="Hiragino Kaku Gothic Pro W6" charset="-128"/>
                <a:cs typeface="Hiragino Kaku Gothic Pro W6" charset="-128"/>
              </a:rPr>
              <a:t>対象人数に関係なく、</a:t>
            </a:r>
            <a:r>
              <a:rPr lang="ja-JP" altLang="en-US" sz="1200" b="1" dirty="0" smtClean="0">
                <a:solidFill>
                  <a:srgbClr val="0000FF"/>
                </a:solidFill>
                <a:latin typeface="Hiragino Kaku Gothic Pro W6" charset="-128"/>
                <a:ea typeface="Hiragino Kaku Gothic Pro W6" charset="-128"/>
                <a:cs typeface="Hiragino Kaku Gothic Pro W6" charset="-128"/>
              </a:rPr>
              <a:t>一律同じ時間で</a:t>
            </a:r>
            <a:r>
              <a:rPr lang="ja-JP" altLang="en-US" sz="1200" b="1" dirty="0" smtClean="0">
                <a:latin typeface="Hiragino Kaku Gothic Pro W6" charset="-128"/>
                <a:ea typeface="Hiragino Kaku Gothic Pro W6" charset="-128"/>
                <a:cs typeface="Hiragino Kaku Gothic Pro W6" charset="-128"/>
              </a:rPr>
              <a:t>実施可能なところがポイントです。</a:t>
            </a:r>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23</a:t>
            </a:fld>
            <a:endParaRPr kumimoji="1" lang="ja-JP" altLang="en-US"/>
          </a:p>
        </p:txBody>
      </p:sp>
    </p:spTree>
    <p:extLst>
      <p:ext uri="{BB962C8B-B14F-4D97-AF65-F5344CB8AC3E}">
        <p14:creationId xmlns:p14="http://schemas.microsoft.com/office/powerpoint/2010/main" val="4604976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24</a:t>
            </a:fld>
            <a:endParaRPr kumimoji="1" lang="ja-JP" altLang="en-US"/>
          </a:p>
        </p:txBody>
      </p:sp>
    </p:spTree>
    <p:extLst>
      <p:ext uri="{BB962C8B-B14F-4D97-AF65-F5344CB8AC3E}">
        <p14:creationId xmlns:p14="http://schemas.microsoft.com/office/powerpoint/2010/main" val="9694789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27</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30</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32</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33</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2</a:t>
            </a:fld>
            <a:endParaRPr kumimoji="1" lang="ja-JP" altLang="en-US"/>
          </a:p>
        </p:txBody>
      </p:sp>
    </p:spTree>
    <p:extLst>
      <p:ext uri="{BB962C8B-B14F-4D97-AF65-F5344CB8AC3E}">
        <p14:creationId xmlns:p14="http://schemas.microsoft.com/office/powerpoint/2010/main" val="4049751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34</a:t>
            </a:fld>
            <a:endParaRPr kumimoji="1" lang="ja-JP" altLang="en-US"/>
          </a:p>
        </p:txBody>
      </p:sp>
    </p:spTree>
    <p:extLst>
      <p:ext uri="{BB962C8B-B14F-4D97-AF65-F5344CB8AC3E}">
        <p14:creationId xmlns:p14="http://schemas.microsoft.com/office/powerpoint/2010/main" val="1457625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41</a:t>
            </a:fld>
            <a:endParaRPr kumimoji="1" lang="ja-JP" altLang="en-US"/>
          </a:p>
        </p:txBody>
      </p:sp>
    </p:spTree>
    <p:extLst>
      <p:ext uri="{BB962C8B-B14F-4D97-AF65-F5344CB8AC3E}">
        <p14:creationId xmlns:p14="http://schemas.microsoft.com/office/powerpoint/2010/main" val="14576259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36:00</a:t>
            </a:r>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46</a:t>
            </a:fld>
            <a:endParaRPr kumimoji="1" lang="ja-JP" altLang="en-US"/>
          </a:p>
        </p:txBody>
      </p:sp>
    </p:spTree>
    <p:extLst>
      <p:ext uri="{BB962C8B-B14F-4D97-AF65-F5344CB8AC3E}">
        <p14:creationId xmlns:p14="http://schemas.microsoft.com/office/powerpoint/2010/main" val="1442668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3</a:t>
            </a:fld>
            <a:endParaRPr kumimoji="1" lang="ja-JP" altLang="en-US"/>
          </a:p>
        </p:txBody>
      </p:sp>
    </p:spTree>
    <p:extLst>
      <p:ext uri="{BB962C8B-B14F-4D97-AF65-F5344CB8AC3E}">
        <p14:creationId xmlns:p14="http://schemas.microsoft.com/office/powerpoint/2010/main" val="404975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4</a:t>
            </a:fld>
            <a:endParaRPr kumimoji="1" lang="ja-JP" altLang="en-US"/>
          </a:p>
        </p:txBody>
      </p:sp>
    </p:spTree>
    <p:extLst>
      <p:ext uri="{BB962C8B-B14F-4D97-AF65-F5344CB8AC3E}">
        <p14:creationId xmlns:p14="http://schemas.microsoft.com/office/powerpoint/2010/main" val="4049751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5</a:t>
            </a:fld>
            <a:endParaRPr kumimoji="1" lang="ja-JP" altLang="en-US"/>
          </a:p>
        </p:txBody>
      </p:sp>
    </p:spTree>
    <p:extLst>
      <p:ext uri="{BB962C8B-B14F-4D97-AF65-F5344CB8AC3E}">
        <p14:creationId xmlns:p14="http://schemas.microsoft.com/office/powerpoint/2010/main" val="925111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実力のある人ならば誰でも参加出来るカンファレンスになってきたと言えるかもしれない。</a:t>
            </a:r>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7</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実力のある人ならば誰でも参加出来るカンファレンスになってきたと言えるかもしれない。</a:t>
            </a:r>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8</a:t>
            </a:fld>
            <a:endParaRPr kumimoji="1" lang="ja-JP" altLang="en-US"/>
          </a:p>
        </p:txBody>
      </p:sp>
    </p:spTree>
    <p:extLst>
      <p:ext uri="{BB962C8B-B14F-4D97-AF65-F5344CB8AC3E}">
        <p14:creationId xmlns:p14="http://schemas.microsoft.com/office/powerpoint/2010/main" val="627166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6:00</a:t>
            </a:r>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9</a:t>
            </a:fld>
            <a:endParaRPr kumimoji="1" lang="ja-JP" altLang="en-US"/>
          </a:p>
        </p:txBody>
      </p:sp>
    </p:spTree>
    <p:extLst>
      <p:ext uri="{BB962C8B-B14F-4D97-AF65-F5344CB8AC3E}">
        <p14:creationId xmlns:p14="http://schemas.microsoft.com/office/powerpoint/2010/main" val="196817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D6931A60-C776-4263-A2FB-8D24586021F6}" type="slidenum">
              <a:rPr kumimoji="1" lang="ja-JP" altLang="en-US" smtClean="0"/>
              <a:t>10</a:t>
            </a:fld>
            <a:endParaRPr kumimoji="1" lang="ja-JP" altLang="en-US"/>
          </a:p>
        </p:txBody>
      </p:sp>
    </p:spTree>
    <p:extLst>
      <p:ext uri="{BB962C8B-B14F-4D97-AF65-F5344CB8AC3E}">
        <p14:creationId xmlns:p14="http://schemas.microsoft.com/office/powerpoint/2010/main" val="1457625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ユーザー設定レイアウト">
    <p:bg>
      <p:bgPr>
        <a:solidFill>
          <a:srgbClr val="F2F2F2"/>
        </a:solidFill>
        <a:effectLst/>
      </p:bgPr>
    </p:bg>
    <p:spTree>
      <p:nvGrpSpPr>
        <p:cNvPr id="1" name=""/>
        <p:cNvGrpSpPr/>
        <p:nvPr/>
      </p:nvGrpSpPr>
      <p:grpSpPr>
        <a:xfrm>
          <a:off x="0" y="0"/>
          <a:ext cx="0" cy="0"/>
          <a:chOff x="0" y="0"/>
          <a:chExt cx="0" cy="0"/>
        </a:xfrm>
      </p:grpSpPr>
      <p:sp>
        <p:nvSpPr>
          <p:cNvPr id="3" name="日付プレースホルダー 2"/>
          <p:cNvSpPr>
            <a:spLocks noGrp="1"/>
          </p:cNvSpPr>
          <p:nvPr>
            <p:ph type="dt" sz="half" idx="10"/>
          </p:nvPr>
        </p:nvSpPr>
        <p:spPr>
          <a:xfrm>
            <a:off x="0" y="5279598"/>
            <a:ext cx="9144000" cy="513306"/>
          </a:xfrm>
        </p:spPr>
        <p:txBody>
          <a:bodyPr/>
          <a:lstStyle>
            <a:lvl1pPr algn="ctr">
              <a:defRPr sz="1500">
                <a:solidFill>
                  <a:schemeClr val="tx1"/>
                </a:solidFill>
                <a:latin typeface="Hiragino Kaku Gothic ProN W6" charset="-128"/>
                <a:ea typeface="Hiragino Kaku Gothic ProN W6" charset="-128"/>
                <a:cs typeface="Hiragino Kaku Gothic ProN W6" charset="-128"/>
              </a:defRPr>
            </a:lvl1pPr>
          </a:lstStyle>
          <a:p>
            <a:fld id="{052BCCDA-7B63-404C-A04A-C54649811EC9}" type="datetime4">
              <a:rPr lang="ja-JP" altLang="en-US" smtClean="0"/>
              <a:pPr/>
              <a:t>2017年 8月 8日 </a:t>
            </a:fld>
            <a:endParaRPr lang="ja-JP" altLang="en-US"/>
          </a:p>
        </p:txBody>
      </p:sp>
      <p:sp>
        <p:nvSpPr>
          <p:cNvPr id="7" name="コンテンツ プレースホルダー 2"/>
          <p:cNvSpPr>
            <a:spLocks noGrp="1"/>
          </p:cNvSpPr>
          <p:nvPr>
            <p:ph idx="1" hasCustomPrompt="1"/>
          </p:nvPr>
        </p:nvSpPr>
        <p:spPr>
          <a:xfrm>
            <a:off x="0" y="5781439"/>
            <a:ext cx="9144000" cy="547643"/>
          </a:xfrm>
        </p:spPr>
        <p:txBody>
          <a:bodyPr>
            <a:noAutofit/>
          </a:bodyPr>
          <a:lstStyle>
            <a:lvl1pPr marL="0" indent="0" algn="ctr">
              <a:buNone/>
              <a:defRPr sz="2100">
                <a:solidFill>
                  <a:srgbClr val="595959"/>
                </a:solidFill>
                <a:latin typeface="Hiragino Kaku Gothic ProN W6" charset="-128"/>
                <a:ea typeface="Hiragino Kaku Gothic ProN W6" charset="-128"/>
                <a:cs typeface="Hiragino Kaku Gothic ProN W6" charset="-128"/>
              </a:defRPr>
            </a:lvl1pPr>
            <a:lvl2pPr>
              <a:defRPr>
                <a:solidFill>
                  <a:srgbClr val="595959"/>
                </a:solidFill>
                <a:latin typeface="+mj-ea"/>
                <a:ea typeface="+mj-ea"/>
              </a:defRPr>
            </a:lvl2pPr>
            <a:lvl3pPr>
              <a:defRPr>
                <a:solidFill>
                  <a:srgbClr val="595959"/>
                </a:solidFill>
                <a:latin typeface="+mj-ea"/>
                <a:ea typeface="+mj-ea"/>
              </a:defRPr>
            </a:lvl3pPr>
            <a:lvl4pPr>
              <a:defRPr>
                <a:solidFill>
                  <a:srgbClr val="595959"/>
                </a:solidFill>
                <a:latin typeface="+mj-ea"/>
                <a:ea typeface="+mj-ea"/>
              </a:defRPr>
            </a:lvl4pPr>
            <a:lvl5pPr>
              <a:defRPr>
                <a:solidFill>
                  <a:srgbClr val="595959"/>
                </a:solidFill>
                <a:latin typeface="+mj-ea"/>
                <a:ea typeface="+mj-ea"/>
              </a:defRPr>
            </a:lvl5pPr>
          </a:lstStyle>
          <a:p>
            <a:pPr lvl="0"/>
            <a:r>
              <a:rPr kumimoji="1" lang="ja-JP" altLang="en-US" dirty="0" smtClean="0"/>
              <a:t>制作者の名前を入力</a:t>
            </a:r>
          </a:p>
        </p:txBody>
      </p:sp>
      <p:sp>
        <p:nvSpPr>
          <p:cNvPr id="10" name="タイトル 1"/>
          <p:cNvSpPr>
            <a:spLocks noGrp="1"/>
          </p:cNvSpPr>
          <p:nvPr>
            <p:ph type="title" hasCustomPrompt="1"/>
          </p:nvPr>
        </p:nvSpPr>
        <p:spPr>
          <a:xfrm>
            <a:off x="0" y="7"/>
            <a:ext cx="9144000" cy="5279591"/>
          </a:xfrm>
          <a:solidFill>
            <a:srgbClr val="44C404"/>
          </a:solidFill>
          <a:ln>
            <a:solidFill>
              <a:srgbClr val="44C404"/>
            </a:solidFill>
          </a:ln>
        </p:spPr>
        <p:txBody>
          <a:bodyPr/>
          <a:lstStyle>
            <a:lvl1pPr>
              <a:lnSpc>
                <a:spcPts val="9375"/>
              </a:lnSpc>
              <a:defRPr sz="6600">
                <a:latin typeface="Hiragino Kaku Gothic ProN W6" charset="-128"/>
                <a:ea typeface="Hiragino Kaku Gothic ProN W6" charset="-128"/>
                <a:cs typeface="Hiragino Kaku Gothic ProN W6" charset="-128"/>
              </a:defRPr>
            </a:lvl1pPr>
          </a:lstStyle>
          <a:p>
            <a:r>
              <a:rPr kumimoji="1" lang="ja-JP" altLang="en-US" dirty="0" smtClean="0"/>
              <a:t>プレゼンテーション</a:t>
            </a:r>
            <a:r>
              <a:rPr kumimoji="1" lang="en-US" altLang="ja-JP" dirty="0" smtClean="0"/>
              <a:t/>
            </a:r>
            <a:br>
              <a:rPr kumimoji="1" lang="en-US" altLang="ja-JP" dirty="0" smtClean="0"/>
            </a:br>
            <a:r>
              <a:rPr kumimoji="1" lang="ja-JP" altLang="en-US" dirty="0" smtClean="0"/>
              <a:t>タイトルを入力</a:t>
            </a:r>
            <a:endParaRPr kumimoji="1" lang="ja-JP" altLang="en-US" dirty="0"/>
          </a:p>
        </p:txBody>
      </p:sp>
    </p:spTree>
    <p:extLst>
      <p:ext uri="{BB962C8B-B14F-4D97-AF65-F5344CB8AC3E}">
        <p14:creationId xmlns:p14="http://schemas.microsoft.com/office/powerpoint/2010/main" val="579778059"/>
      </p:ext>
    </p:extLst>
  </p:cSld>
  <p:clrMapOvr>
    <a:masterClrMapping/>
  </p:clrMapOvr>
  <p:timing>
    <p:tnLst>
      <p:par>
        <p:cTn xmlns:p14="http://schemas.microsoft.com/office/powerpoint/2010/main" id="1" dur="indefinite" restart="never" nodeType="tmRoot"/>
      </p:par>
    </p:tnLst>
  </p:timing>
  <p:hf hdr="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タイトル スライド">
    <p:spTree>
      <p:nvGrpSpPr>
        <p:cNvPr id="1" name=""/>
        <p:cNvGrpSpPr/>
        <p:nvPr/>
      </p:nvGrpSpPr>
      <p:grpSpPr>
        <a:xfrm>
          <a:off x="0" y="0"/>
          <a:ext cx="0" cy="0"/>
          <a:chOff x="0" y="0"/>
          <a:chExt cx="0" cy="0"/>
        </a:xfrm>
      </p:grpSpPr>
      <p:sp>
        <p:nvSpPr>
          <p:cNvPr id="14" name="正方形/長方形 13"/>
          <p:cNvSpPr/>
          <p:nvPr userDrawn="1"/>
        </p:nvSpPr>
        <p:spPr>
          <a:xfrm>
            <a:off x="-1" y="-5168"/>
            <a:ext cx="9144001" cy="1166632"/>
          </a:xfrm>
          <a:prstGeom prst="rect">
            <a:avLst/>
          </a:prstGeom>
          <a:solidFill>
            <a:srgbClr val="44C404"/>
          </a:solidFill>
          <a:ln>
            <a:solidFill>
              <a:srgbClr val="44C4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9" name="正方形/長方形 8"/>
          <p:cNvSpPr/>
          <p:nvPr userDrawn="1"/>
        </p:nvSpPr>
        <p:spPr>
          <a:xfrm>
            <a:off x="4585066" y="1174343"/>
            <a:ext cx="4558937" cy="5683657"/>
          </a:xfrm>
          <a:prstGeom prst="rect">
            <a:avLst/>
          </a:prstGeom>
          <a:solidFill>
            <a:srgbClr val="DEDEDE">
              <a:alpha val="9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4" name="日付プレースホルダー 3"/>
          <p:cNvSpPr>
            <a:spLocks noGrp="1"/>
          </p:cNvSpPr>
          <p:nvPr>
            <p:ph type="dt" sz="half" idx="10"/>
          </p:nvPr>
        </p:nvSpPr>
        <p:spPr/>
        <p:txBody>
          <a:bodyPr/>
          <a:lstStyle>
            <a:lvl1pPr>
              <a:defRPr>
                <a:latin typeface="Hiragino Kaku Gothic ProN W6" charset="-128"/>
                <a:ea typeface="Hiragino Kaku Gothic ProN W6" charset="-128"/>
                <a:cs typeface="Hiragino Kaku Gothic ProN W6" charset="-128"/>
              </a:defRPr>
            </a:lvl1pPr>
          </a:lstStyle>
          <a:p>
            <a:fld id="{3657B689-2040-4AA2-A102-3ED058595473}" type="datetime1">
              <a:rPr lang="ja-JP" altLang="en-US" smtClean="0"/>
              <a:pPr/>
              <a:t>17/08/08</a:t>
            </a:fld>
            <a:endParaRPr lang="ja-JP" altLang="en-US"/>
          </a:p>
        </p:txBody>
      </p:sp>
      <p:sp>
        <p:nvSpPr>
          <p:cNvPr id="6" name="スライド番号プレースホルダー 5"/>
          <p:cNvSpPr>
            <a:spLocks noGrp="1"/>
          </p:cNvSpPr>
          <p:nvPr>
            <p:ph type="sldNum" sz="quarter" idx="12"/>
          </p:nvPr>
        </p:nvSpPr>
        <p:spPr>
          <a:xfrm>
            <a:off x="167564" y="6356350"/>
            <a:ext cx="720000" cy="359864"/>
          </a:xfrm>
        </p:spPr>
        <p:txBody>
          <a:bodyPr/>
          <a:lstStyle>
            <a:lvl1pPr>
              <a:defRPr>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
        <p:nvSpPr>
          <p:cNvPr id="8" name="コンテンツ プレースホルダー 2"/>
          <p:cNvSpPr>
            <a:spLocks noGrp="1"/>
          </p:cNvSpPr>
          <p:nvPr>
            <p:ph idx="1"/>
          </p:nvPr>
        </p:nvSpPr>
        <p:spPr>
          <a:xfrm>
            <a:off x="319102" y="1485901"/>
            <a:ext cx="3984977" cy="4549356"/>
          </a:xfrm>
        </p:spPr>
        <p:txBody>
          <a:bodyPr>
            <a:normAutofit/>
          </a:bodyPr>
          <a:lstStyle>
            <a:lvl1pPr marL="0" indent="0">
              <a:buNone/>
              <a:defRPr sz="2100">
                <a:solidFill>
                  <a:srgbClr val="595959"/>
                </a:solidFill>
                <a:latin typeface="Hiragino Kaku Gothic ProN W6" charset="-128"/>
                <a:ea typeface="Hiragino Kaku Gothic ProN W6" charset="-128"/>
                <a:cs typeface="Hiragino Kaku Gothic ProN W6" charset="-128"/>
              </a:defRPr>
            </a:lvl1pPr>
            <a:lvl2pPr>
              <a:defRPr>
                <a:solidFill>
                  <a:srgbClr val="595959"/>
                </a:solidFill>
                <a:latin typeface="+mj-ea"/>
                <a:ea typeface="+mj-ea"/>
              </a:defRPr>
            </a:lvl2pPr>
            <a:lvl3pPr>
              <a:defRPr>
                <a:solidFill>
                  <a:srgbClr val="595959"/>
                </a:solidFill>
                <a:latin typeface="+mj-ea"/>
                <a:ea typeface="+mj-ea"/>
              </a:defRPr>
            </a:lvl3pPr>
            <a:lvl4pPr>
              <a:defRPr>
                <a:solidFill>
                  <a:srgbClr val="595959"/>
                </a:solidFill>
                <a:latin typeface="+mj-ea"/>
                <a:ea typeface="+mj-ea"/>
              </a:defRPr>
            </a:lvl4pPr>
            <a:lvl5pPr>
              <a:defRPr>
                <a:solidFill>
                  <a:srgbClr val="595959"/>
                </a:solidFill>
                <a:latin typeface="+mj-ea"/>
                <a:ea typeface="+mj-ea"/>
              </a:defRPr>
            </a:lvl5pPr>
          </a:lstStyle>
          <a:p>
            <a:pPr lvl="0"/>
            <a:r>
              <a:rPr kumimoji="1" lang="ja-JP" altLang="en-US" smtClean="0"/>
              <a:t>マスター テキストの書式設定</a:t>
            </a:r>
          </a:p>
        </p:txBody>
      </p:sp>
      <p:sp>
        <p:nvSpPr>
          <p:cNvPr id="11" name="タイトル 1"/>
          <p:cNvSpPr>
            <a:spLocks noGrp="1"/>
          </p:cNvSpPr>
          <p:nvPr>
            <p:ph type="title"/>
          </p:nvPr>
        </p:nvSpPr>
        <p:spPr>
          <a:xfrm>
            <a:off x="0" y="328806"/>
            <a:ext cx="9144000" cy="524442"/>
          </a:xfrm>
        </p:spPr>
        <p:txBody>
          <a:bodyPr/>
          <a:lstStyle>
            <a:lvl1pPr>
              <a:defRPr>
                <a:latin typeface="Hiragino Kaku Gothic ProN W6" charset="-128"/>
                <a:ea typeface="Hiragino Kaku Gothic ProN W6" charset="-128"/>
                <a:cs typeface="Hiragino Kaku Gothic ProN W6" charset="-128"/>
              </a:defRPr>
            </a:lvl1pPr>
          </a:lstStyle>
          <a:p>
            <a:r>
              <a:rPr kumimoji="1" lang="ja-JP" altLang="en-US" smtClean="0"/>
              <a:t>マスター タイトルの書式設定</a:t>
            </a:r>
            <a:endParaRPr kumimoji="1" lang="ja-JP" altLang="en-US" dirty="0"/>
          </a:p>
        </p:txBody>
      </p:sp>
      <p:sp>
        <p:nvSpPr>
          <p:cNvPr id="5" name="テキスト プレースホルダー 4"/>
          <p:cNvSpPr>
            <a:spLocks noGrp="1"/>
          </p:cNvSpPr>
          <p:nvPr>
            <p:ph type="body" sz="quarter" idx="13"/>
          </p:nvPr>
        </p:nvSpPr>
        <p:spPr>
          <a:xfrm>
            <a:off x="4870851" y="1485905"/>
            <a:ext cx="3992165" cy="4509169"/>
          </a:xfrm>
        </p:spPr>
        <p:txBody>
          <a:bodyPr>
            <a:normAutofit/>
          </a:bodyPr>
          <a:lstStyle>
            <a:lvl1pPr>
              <a:defRPr sz="3600">
                <a:latin typeface="Hiragino Kaku Gothic ProN W6" charset="-128"/>
                <a:ea typeface="Hiragino Kaku Gothic ProN W6" charset="-128"/>
                <a:cs typeface="Hiragino Kaku Gothic ProN W6" charset="-128"/>
              </a:defRPr>
            </a:lvl1pPr>
          </a:lstStyle>
          <a:p>
            <a:pPr lvl="0"/>
            <a:r>
              <a:rPr kumimoji="1" lang="ja-JP" altLang="en-US" smtClean="0"/>
              <a:t>マスター テキストの書式設定</a:t>
            </a:r>
          </a:p>
        </p:txBody>
      </p:sp>
    </p:spTree>
    <p:extLst>
      <p:ext uri="{BB962C8B-B14F-4D97-AF65-F5344CB8AC3E}">
        <p14:creationId xmlns:p14="http://schemas.microsoft.com/office/powerpoint/2010/main" val="3858403025"/>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Hiragino Kaku Gothic ProN W6" charset="-128"/>
                <a:ea typeface="Hiragino Kaku Gothic ProN W6" charset="-128"/>
                <a:cs typeface="Hiragino Kaku Gothic ProN W6" charset="-128"/>
              </a:defRPr>
            </a:lvl1pPr>
          </a:lstStyle>
          <a:p>
            <a:r>
              <a:rPr kumimoji="1" lang="ja-JP" altLang="en-US" smtClean="0"/>
              <a:t>マスター タイトルの書式設定</a:t>
            </a:r>
            <a:endParaRPr kumimoji="1" lang="ja-JP" altLang="en-US" dirty="0"/>
          </a:p>
        </p:txBody>
      </p:sp>
      <p:sp>
        <p:nvSpPr>
          <p:cNvPr id="3" name="コンテンツ プレースホルダー 2"/>
          <p:cNvSpPr>
            <a:spLocks noGrp="1"/>
          </p:cNvSpPr>
          <p:nvPr>
            <p:ph idx="1"/>
          </p:nvPr>
        </p:nvSpPr>
        <p:spPr>
          <a:xfrm>
            <a:off x="628650" y="1689099"/>
            <a:ext cx="7886700" cy="4406901"/>
          </a:xfrm>
        </p:spPr>
        <p:txBody>
          <a:bodyPr/>
          <a:lstStyle>
            <a:lvl1pPr>
              <a:defRPr>
                <a:latin typeface="Hiragino Kaku Gothic ProN W6" charset="-128"/>
                <a:ea typeface="Hiragino Kaku Gothic ProN W6" charset="-128"/>
                <a:cs typeface="Hiragino Kaku Gothic ProN W6" charset="-128"/>
              </a:defRPr>
            </a:lvl1pPr>
            <a:lvl2pPr>
              <a:defRPr>
                <a:latin typeface="+mj-ea"/>
                <a:ea typeface="+mj-ea"/>
              </a:defRPr>
            </a:lvl2pPr>
            <a:lvl3pPr>
              <a:defRPr>
                <a:latin typeface="+mj-ea"/>
                <a:ea typeface="+mj-ea"/>
              </a:defRPr>
            </a:lvl3pPr>
            <a:lvl4pPr>
              <a:defRPr>
                <a:latin typeface="+mj-ea"/>
                <a:ea typeface="+mj-ea"/>
              </a:defRPr>
            </a:lvl4pPr>
            <a:lvl5pPr>
              <a:defRPr>
                <a:latin typeface="+mj-ea"/>
                <a:ea typeface="+mj-ea"/>
              </a:defRPr>
            </a:lvl5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lvl1pPr>
              <a:defRPr>
                <a:latin typeface="Hiragino Kaku Gothic ProN W6" charset="-128"/>
                <a:ea typeface="Hiragino Kaku Gothic ProN W6" charset="-128"/>
                <a:cs typeface="Hiragino Kaku Gothic ProN W6" charset="-128"/>
              </a:defRPr>
            </a:lvl1pPr>
          </a:lstStyle>
          <a:p>
            <a:fld id="{6B8FEEA6-8109-49C3-9E5B-E102B12D7F37}" type="datetime1">
              <a:rPr lang="ja-JP" altLang="en-US" smtClean="0"/>
              <a:pPr/>
              <a:t>17/08/08</a:t>
            </a:fld>
            <a:endParaRPr lang="ja-JP" altLang="en-US"/>
          </a:p>
        </p:txBody>
      </p:sp>
      <p:sp>
        <p:nvSpPr>
          <p:cNvPr id="6" name="スライド番号プレースホルダー 5"/>
          <p:cNvSpPr>
            <a:spLocks noGrp="1"/>
          </p:cNvSpPr>
          <p:nvPr>
            <p:ph type="sldNum" sz="quarter" idx="12"/>
          </p:nvPr>
        </p:nvSpPr>
        <p:spPr>
          <a:xfrm>
            <a:off x="167564" y="6356350"/>
            <a:ext cx="720000" cy="359864"/>
          </a:xfrm>
        </p:spPr>
        <p:txBody>
          <a:bodyPr/>
          <a:lstStyle>
            <a:lvl1pPr>
              <a:defRPr>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Tree>
    <p:extLst>
      <p:ext uri="{BB962C8B-B14F-4D97-AF65-F5344CB8AC3E}">
        <p14:creationId xmlns:p14="http://schemas.microsoft.com/office/powerpoint/2010/main" val="1472784904"/>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ユーザー設定レイアウト">
    <p:bg>
      <p:bgPr>
        <a:solidFill>
          <a:srgbClr val="44C404"/>
        </a:solidFill>
        <a:effectLst/>
      </p:bgPr>
    </p:bg>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0" y="0"/>
            <a:ext cx="9144000" cy="6356350"/>
          </a:xfrm>
          <a:solidFill>
            <a:srgbClr val="44C404"/>
          </a:solidFill>
          <a:ln>
            <a:solidFill>
              <a:srgbClr val="44C404"/>
            </a:solidFill>
          </a:ln>
        </p:spPr>
        <p:txBody>
          <a:bodyPr/>
          <a:lstStyle>
            <a:lvl1pPr>
              <a:lnSpc>
                <a:spcPts val="9375"/>
              </a:lnSpc>
              <a:defRPr sz="6600">
                <a:latin typeface="Hiragino Kaku Gothic ProN W6" charset="-128"/>
                <a:ea typeface="Hiragino Kaku Gothic ProN W6" charset="-128"/>
                <a:cs typeface="Hiragino Kaku Gothic ProN W6" charset="-128"/>
              </a:defRPr>
            </a:lvl1pPr>
          </a:lstStyle>
          <a:p>
            <a:r>
              <a:rPr kumimoji="1" lang="ja-JP" altLang="en-US" dirty="0" smtClean="0"/>
              <a:t>扉ページ</a:t>
            </a:r>
            <a:r>
              <a:rPr kumimoji="1" lang="en-US" altLang="ja-JP" dirty="0" smtClean="0"/>
              <a:t/>
            </a:r>
            <a:br>
              <a:rPr kumimoji="1" lang="en-US" altLang="ja-JP" dirty="0" smtClean="0"/>
            </a:br>
            <a:r>
              <a:rPr kumimoji="1" lang="ja-JP" altLang="en-US" dirty="0" smtClean="0"/>
              <a:t>タイトルを入力</a:t>
            </a:r>
            <a:endParaRPr kumimoji="1" lang="ja-JP" altLang="en-US" dirty="0"/>
          </a:p>
        </p:txBody>
      </p:sp>
    </p:spTree>
    <p:extLst>
      <p:ext uri="{BB962C8B-B14F-4D97-AF65-F5344CB8AC3E}">
        <p14:creationId xmlns:p14="http://schemas.microsoft.com/office/powerpoint/2010/main" val="2188469282"/>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bg>
      <p:bgPr>
        <a:solidFill>
          <a:srgbClr val="F2F2F2"/>
        </a:solidFill>
        <a:effectLst/>
      </p:bgPr>
    </p:bg>
    <p:spTree>
      <p:nvGrpSpPr>
        <p:cNvPr id="1" name=""/>
        <p:cNvGrpSpPr/>
        <p:nvPr/>
      </p:nvGrpSpPr>
      <p:grpSpPr>
        <a:xfrm>
          <a:off x="0" y="0"/>
          <a:ext cx="0" cy="0"/>
          <a:chOff x="0" y="0"/>
          <a:chExt cx="0" cy="0"/>
        </a:xfrm>
      </p:grpSpPr>
      <p:sp>
        <p:nvSpPr>
          <p:cNvPr id="8" name="コンテンツ プレースホルダー 2"/>
          <p:cNvSpPr>
            <a:spLocks noGrp="1"/>
          </p:cNvSpPr>
          <p:nvPr>
            <p:ph idx="1" hasCustomPrompt="1"/>
          </p:nvPr>
        </p:nvSpPr>
        <p:spPr>
          <a:xfrm>
            <a:off x="0" y="5781439"/>
            <a:ext cx="9144000" cy="547643"/>
          </a:xfrm>
        </p:spPr>
        <p:txBody>
          <a:bodyPr>
            <a:noAutofit/>
          </a:bodyPr>
          <a:lstStyle>
            <a:lvl1pPr marL="0" indent="0" algn="ctr">
              <a:buNone/>
              <a:defRPr sz="2100">
                <a:solidFill>
                  <a:srgbClr val="595959"/>
                </a:solidFill>
                <a:latin typeface="Hiragino Kaku Gothic ProN W6" charset="-128"/>
                <a:ea typeface="Hiragino Kaku Gothic ProN W6" charset="-128"/>
                <a:cs typeface="Hiragino Kaku Gothic ProN W6" charset="-128"/>
              </a:defRPr>
            </a:lvl1pPr>
            <a:lvl2pPr>
              <a:defRPr>
                <a:solidFill>
                  <a:srgbClr val="595959"/>
                </a:solidFill>
                <a:latin typeface="+mj-ea"/>
                <a:ea typeface="+mj-ea"/>
              </a:defRPr>
            </a:lvl2pPr>
            <a:lvl3pPr>
              <a:defRPr>
                <a:solidFill>
                  <a:srgbClr val="595959"/>
                </a:solidFill>
                <a:latin typeface="+mj-ea"/>
                <a:ea typeface="+mj-ea"/>
              </a:defRPr>
            </a:lvl3pPr>
            <a:lvl4pPr>
              <a:defRPr>
                <a:solidFill>
                  <a:srgbClr val="595959"/>
                </a:solidFill>
                <a:latin typeface="+mj-ea"/>
                <a:ea typeface="+mj-ea"/>
              </a:defRPr>
            </a:lvl4pPr>
            <a:lvl5pPr>
              <a:defRPr>
                <a:solidFill>
                  <a:srgbClr val="595959"/>
                </a:solidFill>
                <a:latin typeface="+mj-ea"/>
                <a:ea typeface="+mj-ea"/>
              </a:defRPr>
            </a:lvl5pPr>
          </a:lstStyle>
          <a:p>
            <a:pPr lvl="0"/>
            <a:r>
              <a:rPr kumimoji="1" lang="ja-JP" altLang="en-US" dirty="0" smtClean="0"/>
              <a:t>制作者の名前を入力</a:t>
            </a:r>
          </a:p>
        </p:txBody>
      </p:sp>
      <p:sp>
        <p:nvSpPr>
          <p:cNvPr id="9" name="タイトル 1"/>
          <p:cNvSpPr>
            <a:spLocks noGrp="1"/>
          </p:cNvSpPr>
          <p:nvPr>
            <p:ph type="title" hasCustomPrompt="1"/>
          </p:nvPr>
        </p:nvSpPr>
        <p:spPr>
          <a:xfrm>
            <a:off x="0" y="7"/>
            <a:ext cx="9144000" cy="5279591"/>
          </a:xfrm>
          <a:solidFill>
            <a:schemeClr val="tx2"/>
          </a:solidFill>
        </p:spPr>
        <p:txBody>
          <a:bodyPr/>
          <a:lstStyle>
            <a:lvl1pPr>
              <a:lnSpc>
                <a:spcPts val="9375"/>
              </a:lnSpc>
              <a:defRPr sz="6600">
                <a:latin typeface="Hiragino Kaku Gothic ProN W6" charset="-128"/>
                <a:ea typeface="Hiragino Kaku Gothic ProN W6" charset="-128"/>
                <a:cs typeface="Hiragino Kaku Gothic ProN W6" charset="-128"/>
              </a:defRPr>
            </a:lvl1pPr>
          </a:lstStyle>
          <a:p>
            <a:r>
              <a:rPr kumimoji="1" lang="ja-JP" altLang="en-US" dirty="0" smtClean="0"/>
              <a:t>プレゼンテーション</a:t>
            </a:r>
            <a:r>
              <a:rPr kumimoji="1" lang="en-US" altLang="ja-JP" dirty="0" smtClean="0"/>
              <a:t/>
            </a:r>
            <a:br>
              <a:rPr kumimoji="1" lang="en-US" altLang="ja-JP" dirty="0" smtClean="0"/>
            </a:br>
            <a:r>
              <a:rPr kumimoji="1" lang="ja-JP" altLang="en-US" dirty="0" smtClean="0"/>
              <a:t>タイトルを入力</a:t>
            </a:r>
            <a:endParaRPr kumimoji="1" lang="ja-JP" altLang="en-US" dirty="0"/>
          </a:p>
        </p:txBody>
      </p:sp>
      <p:sp>
        <p:nvSpPr>
          <p:cNvPr id="12" name="日付プレースホルダー 2"/>
          <p:cNvSpPr>
            <a:spLocks noGrp="1"/>
          </p:cNvSpPr>
          <p:nvPr>
            <p:ph type="dt" sz="half" idx="10"/>
          </p:nvPr>
        </p:nvSpPr>
        <p:spPr>
          <a:xfrm>
            <a:off x="0" y="5279598"/>
            <a:ext cx="9144000" cy="513306"/>
          </a:xfrm>
        </p:spPr>
        <p:txBody>
          <a:bodyPr/>
          <a:lstStyle>
            <a:lvl1pPr algn="ctr">
              <a:defRPr sz="1500">
                <a:solidFill>
                  <a:schemeClr val="tx1"/>
                </a:solidFill>
                <a:latin typeface="Hiragino Kaku Gothic ProN W6" charset="-128"/>
                <a:ea typeface="Hiragino Kaku Gothic ProN W6" charset="-128"/>
                <a:cs typeface="Hiragino Kaku Gothic ProN W6" charset="-128"/>
              </a:defRPr>
            </a:lvl1pPr>
          </a:lstStyle>
          <a:p>
            <a:fld id="{0541452E-60C8-4FD8-95AF-A908062DC191}" type="datetime4">
              <a:rPr lang="ja-JP" altLang="en-US" smtClean="0"/>
              <a:pPr/>
              <a:t>2017年 8月 8日 </a:t>
            </a:fld>
            <a:endParaRPr lang="ja-JP" altLang="en-US"/>
          </a:p>
        </p:txBody>
      </p:sp>
    </p:spTree>
    <p:extLst>
      <p:ext uri="{BB962C8B-B14F-4D97-AF65-F5344CB8AC3E}">
        <p14:creationId xmlns:p14="http://schemas.microsoft.com/office/powerpoint/2010/main" val="4221315095"/>
      </p:ext>
    </p:extLst>
  </p:cSld>
  <p:clrMapOvr>
    <a:masterClrMapping/>
  </p:clrMapOvr>
  <p:timing>
    <p:tnLst>
      <p:par>
        <p:cTn xmlns:p14="http://schemas.microsoft.com/office/powerpoint/2010/main" id="1" dur="indefinite" restart="never" nodeType="tmRoot"/>
      </p:par>
    </p:tnLst>
  </p:timing>
  <p:hf hdr="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タイトル スライド">
    <p:spTree>
      <p:nvGrpSpPr>
        <p:cNvPr id="1" name=""/>
        <p:cNvGrpSpPr/>
        <p:nvPr/>
      </p:nvGrpSpPr>
      <p:grpSpPr>
        <a:xfrm>
          <a:off x="0" y="0"/>
          <a:ext cx="0" cy="0"/>
          <a:chOff x="0" y="0"/>
          <a:chExt cx="0" cy="0"/>
        </a:xfrm>
      </p:grpSpPr>
      <p:sp>
        <p:nvSpPr>
          <p:cNvPr id="17" name="正方形/長方形 16"/>
          <p:cNvSpPr/>
          <p:nvPr userDrawn="1"/>
        </p:nvSpPr>
        <p:spPr>
          <a:xfrm>
            <a:off x="-1" y="-5168"/>
            <a:ext cx="9144001" cy="1166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9" name="正方形/長方形 8"/>
          <p:cNvSpPr/>
          <p:nvPr userDrawn="1"/>
        </p:nvSpPr>
        <p:spPr>
          <a:xfrm>
            <a:off x="4585066" y="1174343"/>
            <a:ext cx="4558937" cy="5683657"/>
          </a:xfrm>
          <a:prstGeom prst="rect">
            <a:avLst/>
          </a:prstGeom>
          <a:solidFill>
            <a:srgbClr val="DEDEDE">
              <a:alpha val="9725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4" name="日付プレースホルダー 3"/>
          <p:cNvSpPr>
            <a:spLocks noGrp="1"/>
          </p:cNvSpPr>
          <p:nvPr>
            <p:ph type="dt" sz="half" idx="10"/>
          </p:nvPr>
        </p:nvSpPr>
        <p:spPr/>
        <p:txBody>
          <a:bodyPr/>
          <a:lstStyle>
            <a:lvl1pPr>
              <a:defRPr>
                <a:latin typeface="Hiragino Kaku Gothic ProN W6" charset="-128"/>
                <a:ea typeface="Hiragino Kaku Gothic ProN W6" charset="-128"/>
                <a:cs typeface="Hiragino Kaku Gothic ProN W6" charset="-128"/>
              </a:defRPr>
            </a:lvl1pPr>
          </a:lstStyle>
          <a:p>
            <a:fld id="{3657B689-2040-4AA2-A102-3ED058595473}" type="datetime1">
              <a:rPr lang="ja-JP" altLang="en-US" smtClean="0"/>
              <a:pPr/>
              <a:t>17/08/08</a:t>
            </a:fld>
            <a:endParaRPr lang="ja-JP" altLang="en-US"/>
          </a:p>
        </p:txBody>
      </p:sp>
      <p:sp>
        <p:nvSpPr>
          <p:cNvPr id="6" name="スライド番号プレースホルダー 5"/>
          <p:cNvSpPr>
            <a:spLocks noGrp="1"/>
          </p:cNvSpPr>
          <p:nvPr>
            <p:ph type="sldNum" sz="quarter" idx="12"/>
          </p:nvPr>
        </p:nvSpPr>
        <p:spPr/>
        <p:txBody>
          <a:bodyPr/>
          <a:lstStyle>
            <a:lvl1pPr>
              <a:defRPr>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
        <p:nvSpPr>
          <p:cNvPr id="11" name="タイトル 1"/>
          <p:cNvSpPr>
            <a:spLocks noGrp="1"/>
          </p:cNvSpPr>
          <p:nvPr>
            <p:ph type="title"/>
          </p:nvPr>
        </p:nvSpPr>
        <p:spPr>
          <a:xfrm>
            <a:off x="0" y="328806"/>
            <a:ext cx="9144000" cy="524442"/>
          </a:xfrm>
        </p:spPr>
        <p:txBody>
          <a:bodyPr/>
          <a:lstStyle>
            <a:lvl1pPr>
              <a:defRPr>
                <a:latin typeface="Hiragino Kaku Gothic ProN W6" charset="-128"/>
                <a:ea typeface="Hiragino Kaku Gothic ProN W6" charset="-128"/>
                <a:cs typeface="Hiragino Kaku Gothic ProN W6" charset="-128"/>
              </a:defRPr>
            </a:lvl1pPr>
          </a:lstStyle>
          <a:p>
            <a:r>
              <a:rPr kumimoji="1" lang="ja-JP" altLang="en-US" dirty="0" smtClean="0"/>
              <a:t>マスター タイトルの書式設定</a:t>
            </a:r>
            <a:endParaRPr kumimoji="1" lang="ja-JP" altLang="en-US" dirty="0"/>
          </a:p>
        </p:txBody>
      </p:sp>
      <p:sp>
        <p:nvSpPr>
          <p:cNvPr id="12" name="コンテンツ プレースホルダー 2"/>
          <p:cNvSpPr>
            <a:spLocks noGrp="1"/>
          </p:cNvSpPr>
          <p:nvPr>
            <p:ph idx="1"/>
          </p:nvPr>
        </p:nvSpPr>
        <p:spPr>
          <a:xfrm>
            <a:off x="319102" y="1485901"/>
            <a:ext cx="3984977" cy="4549356"/>
          </a:xfrm>
        </p:spPr>
        <p:txBody>
          <a:bodyPr>
            <a:normAutofit/>
          </a:bodyPr>
          <a:lstStyle>
            <a:lvl1pPr marL="0" indent="0">
              <a:buNone/>
              <a:defRPr sz="2100">
                <a:solidFill>
                  <a:srgbClr val="595959"/>
                </a:solidFill>
                <a:latin typeface="Hiragino Kaku Gothic ProN W6" charset="-128"/>
                <a:ea typeface="Hiragino Kaku Gothic ProN W6" charset="-128"/>
                <a:cs typeface="Hiragino Kaku Gothic ProN W6" charset="-128"/>
              </a:defRPr>
            </a:lvl1pPr>
            <a:lvl2pPr>
              <a:defRPr>
                <a:solidFill>
                  <a:srgbClr val="595959"/>
                </a:solidFill>
                <a:latin typeface="+mj-ea"/>
                <a:ea typeface="+mj-ea"/>
              </a:defRPr>
            </a:lvl2pPr>
            <a:lvl3pPr>
              <a:defRPr>
                <a:solidFill>
                  <a:srgbClr val="595959"/>
                </a:solidFill>
                <a:latin typeface="+mj-ea"/>
                <a:ea typeface="+mj-ea"/>
              </a:defRPr>
            </a:lvl3pPr>
            <a:lvl4pPr>
              <a:defRPr>
                <a:solidFill>
                  <a:srgbClr val="595959"/>
                </a:solidFill>
                <a:latin typeface="+mj-ea"/>
                <a:ea typeface="+mj-ea"/>
              </a:defRPr>
            </a:lvl4pPr>
            <a:lvl5pPr>
              <a:defRPr>
                <a:solidFill>
                  <a:srgbClr val="595959"/>
                </a:solidFill>
                <a:latin typeface="+mj-ea"/>
                <a:ea typeface="+mj-ea"/>
              </a:defRPr>
            </a:lvl5pPr>
          </a:lstStyle>
          <a:p>
            <a:pPr lvl="0"/>
            <a:endParaRPr kumimoji="1" lang="ja-JP" altLang="en-US" dirty="0" smtClean="0"/>
          </a:p>
        </p:txBody>
      </p:sp>
      <p:sp>
        <p:nvSpPr>
          <p:cNvPr id="13" name="テキスト プレースホルダー 4"/>
          <p:cNvSpPr>
            <a:spLocks noGrp="1"/>
          </p:cNvSpPr>
          <p:nvPr>
            <p:ph type="body" sz="quarter" idx="13"/>
          </p:nvPr>
        </p:nvSpPr>
        <p:spPr>
          <a:xfrm>
            <a:off x="4870851" y="1485905"/>
            <a:ext cx="3992165" cy="4509169"/>
          </a:xfrm>
        </p:spPr>
        <p:txBody>
          <a:bodyPr>
            <a:normAutofit/>
          </a:bodyPr>
          <a:lstStyle>
            <a:lvl1pPr>
              <a:defRPr sz="3600">
                <a:latin typeface="Hiragino Kaku Gothic ProN W6" charset="-128"/>
                <a:ea typeface="Hiragino Kaku Gothic ProN W6" charset="-128"/>
                <a:cs typeface="Hiragino Kaku Gothic ProN W6" charset="-128"/>
              </a:defRPr>
            </a:lvl1pPr>
          </a:lstStyle>
          <a:p>
            <a:pPr lvl="0"/>
            <a:r>
              <a:rPr kumimoji="1" lang="ja-JP" altLang="en-US" dirty="0" smtClean="0"/>
              <a:t>マスター テキストの書式設定</a:t>
            </a:r>
          </a:p>
        </p:txBody>
      </p:sp>
    </p:spTree>
    <p:extLst>
      <p:ext uri="{BB962C8B-B14F-4D97-AF65-F5344CB8AC3E}">
        <p14:creationId xmlns:p14="http://schemas.microsoft.com/office/powerpoint/2010/main" val="3407865486"/>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9" name="正方形/長方形 8"/>
          <p:cNvSpPr/>
          <p:nvPr userDrawn="1"/>
        </p:nvSpPr>
        <p:spPr>
          <a:xfrm>
            <a:off x="-1" y="-5168"/>
            <a:ext cx="9144001" cy="1166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2" name="タイトル 1"/>
          <p:cNvSpPr>
            <a:spLocks noGrp="1"/>
          </p:cNvSpPr>
          <p:nvPr>
            <p:ph type="title"/>
          </p:nvPr>
        </p:nvSpPr>
        <p:spPr/>
        <p:txBody>
          <a:bodyPr/>
          <a:lstStyle>
            <a:lvl1pPr>
              <a:defRPr>
                <a:latin typeface="Hiragino Kaku Gothic ProN W6" charset="-128"/>
                <a:ea typeface="Hiragino Kaku Gothic ProN W6" charset="-128"/>
                <a:cs typeface="Hiragino Kaku Gothic ProN W6" charset="-128"/>
              </a:defRPr>
            </a:lvl1p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a:xfrm>
            <a:off x="628650" y="1689099"/>
            <a:ext cx="7886700" cy="4406901"/>
          </a:xfrm>
        </p:spPr>
        <p:txBody>
          <a:bodyPr/>
          <a:lstStyle>
            <a:lvl1pPr>
              <a:defRPr>
                <a:latin typeface="Hiragino Kaku Gothic ProN W6" charset="-128"/>
                <a:ea typeface="Hiragino Kaku Gothic ProN W6" charset="-128"/>
                <a:cs typeface="Hiragino Kaku Gothic ProN W6" charset="-128"/>
              </a:defRPr>
            </a:lvl1pPr>
            <a:lvl2pPr>
              <a:defRPr>
                <a:latin typeface="+mj-ea"/>
                <a:ea typeface="+mj-ea"/>
              </a:defRPr>
            </a:lvl2pPr>
            <a:lvl3pPr>
              <a:defRPr>
                <a:latin typeface="+mj-ea"/>
                <a:ea typeface="+mj-ea"/>
              </a:defRPr>
            </a:lvl3pPr>
            <a:lvl4pPr>
              <a:defRPr>
                <a:latin typeface="+mj-ea"/>
                <a:ea typeface="+mj-ea"/>
              </a:defRPr>
            </a:lvl4pPr>
            <a:lvl5pPr>
              <a:defRPr>
                <a:latin typeface="+mj-ea"/>
                <a:ea typeface="+mj-ea"/>
              </a:defRPr>
            </a:lvl5pPr>
          </a:lstStyle>
          <a:p>
            <a:pPr lvl="0"/>
            <a:r>
              <a:rPr kumimoji="1" lang="ja-JP" altLang="en-US" dirty="0" smtClean="0"/>
              <a:t>マスター テキストの書式設定</a:t>
            </a:r>
          </a:p>
        </p:txBody>
      </p:sp>
      <p:sp>
        <p:nvSpPr>
          <p:cNvPr id="4" name="日付プレースホルダー 3"/>
          <p:cNvSpPr>
            <a:spLocks noGrp="1"/>
          </p:cNvSpPr>
          <p:nvPr>
            <p:ph type="dt" sz="half" idx="10"/>
          </p:nvPr>
        </p:nvSpPr>
        <p:spPr/>
        <p:txBody>
          <a:bodyPr/>
          <a:lstStyle>
            <a:lvl1pPr>
              <a:defRPr>
                <a:latin typeface="Hiragino Kaku Gothic ProN W6" charset="-128"/>
                <a:ea typeface="Hiragino Kaku Gothic ProN W6" charset="-128"/>
                <a:cs typeface="Hiragino Kaku Gothic ProN W6" charset="-128"/>
              </a:defRPr>
            </a:lvl1pPr>
          </a:lstStyle>
          <a:p>
            <a:fld id="{6B8FEEA6-8109-49C3-9E5B-E102B12D7F37}" type="datetime1">
              <a:rPr lang="ja-JP" altLang="en-US" smtClean="0"/>
              <a:pPr/>
              <a:t>17/08/08</a:t>
            </a:fld>
            <a:endParaRPr lang="ja-JP" altLang="en-US"/>
          </a:p>
        </p:txBody>
      </p:sp>
      <p:sp>
        <p:nvSpPr>
          <p:cNvPr id="6" name="スライド番号プレースホルダー 5"/>
          <p:cNvSpPr>
            <a:spLocks noGrp="1"/>
          </p:cNvSpPr>
          <p:nvPr>
            <p:ph type="sldNum" sz="quarter" idx="12"/>
          </p:nvPr>
        </p:nvSpPr>
        <p:spPr/>
        <p:txBody>
          <a:bodyPr/>
          <a:lstStyle>
            <a:lvl1pPr>
              <a:defRPr>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Tree>
    <p:extLst>
      <p:ext uri="{BB962C8B-B14F-4D97-AF65-F5344CB8AC3E}">
        <p14:creationId xmlns:p14="http://schemas.microsoft.com/office/powerpoint/2010/main" val="3732073392"/>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ユーザー設定レイアウト">
    <p:bg>
      <p:bgPr>
        <a:solidFill>
          <a:schemeClr val="tx2"/>
        </a:solidFill>
        <a:effectLst/>
      </p:bgPr>
    </p:bg>
    <p:spTree>
      <p:nvGrpSpPr>
        <p:cNvPr id="1" name=""/>
        <p:cNvGrpSpPr/>
        <p:nvPr/>
      </p:nvGrpSpPr>
      <p:grpSpPr>
        <a:xfrm>
          <a:off x="0" y="0"/>
          <a:ext cx="0" cy="0"/>
          <a:chOff x="0" y="0"/>
          <a:chExt cx="0" cy="0"/>
        </a:xfrm>
      </p:grpSpPr>
      <p:sp>
        <p:nvSpPr>
          <p:cNvPr id="2" name="タイトル 1"/>
          <p:cNvSpPr>
            <a:spLocks noGrp="1"/>
          </p:cNvSpPr>
          <p:nvPr>
            <p:ph type="title" hasCustomPrompt="1"/>
          </p:nvPr>
        </p:nvSpPr>
        <p:spPr>
          <a:xfrm>
            <a:off x="0" y="7"/>
            <a:ext cx="9144000" cy="6356351"/>
          </a:xfrm>
        </p:spPr>
        <p:txBody>
          <a:bodyPr/>
          <a:lstStyle>
            <a:lvl1pPr>
              <a:lnSpc>
                <a:spcPts val="9375"/>
              </a:lnSpc>
              <a:defRPr sz="6600">
                <a:latin typeface="Hiragino Kaku Gothic ProN W6" charset="-128"/>
                <a:ea typeface="Hiragino Kaku Gothic ProN W6" charset="-128"/>
                <a:cs typeface="Hiragino Kaku Gothic ProN W6" charset="-128"/>
              </a:defRPr>
            </a:lvl1pPr>
          </a:lstStyle>
          <a:p>
            <a:r>
              <a:rPr kumimoji="1" lang="ja-JP" altLang="en-US" dirty="0" smtClean="0"/>
              <a:t>扉ページ</a:t>
            </a:r>
            <a:r>
              <a:rPr kumimoji="1" lang="en-US" altLang="ja-JP" dirty="0" smtClean="0"/>
              <a:t/>
            </a:r>
            <a:br>
              <a:rPr kumimoji="1" lang="en-US" altLang="ja-JP" dirty="0" smtClean="0"/>
            </a:br>
            <a:r>
              <a:rPr kumimoji="1" lang="ja-JP" altLang="en-US" dirty="0" smtClean="0"/>
              <a:t>タイトルを入力</a:t>
            </a:r>
            <a:endParaRPr kumimoji="1" lang="ja-JP" altLang="en-US" dirty="0"/>
          </a:p>
        </p:txBody>
      </p:sp>
    </p:spTree>
    <p:extLst>
      <p:ext uri="{BB962C8B-B14F-4D97-AF65-F5344CB8AC3E}">
        <p14:creationId xmlns:p14="http://schemas.microsoft.com/office/powerpoint/2010/main" val="2560623200"/>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theme" Target="../theme/theme2.xml"/><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3" name="テキスト プレースホルダー 2"/>
          <p:cNvSpPr>
            <a:spLocks noGrp="1"/>
          </p:cNvSpPr>
          <p:nvPr>
            <p:ph type="body" idx="1"/>
          </p:nvPr>
        </p:nvSpPr>
        <p:spPr>
          <a:xfrm>
            <a:off x="628650" y="1495438"/>
            <a:ext cx="7886700" cy="4351338"/>
          </a:xfrm>
          <a:prstGeom prst="rect">
            <a:avLst/>
          </a:prstGeom>
        </p:spPr>
        <p:txBody>
          <a:bodyPr vert="horz" lIns="91440" tIns="45720" rIns="91440" bIns="45720" rtlCol="0">
            <a:normAutofit/>
          </a:bodyPr>
          <a:lstStyle/>
          <a:p>
            <a:pPr lvl="0"/>
            <a:r>
              <a:rPr kumimoji="1" lang="ja-JP" altLang="en-US" dirty="0" smtClean="0"/>
              <a:t>マスター テキストの書式設定</a:t>
            </a:r>
          </a:p>
        </p:txBody>
      </p:sp>
      <p:sp>
        <p:nvSpPr>
          <p:cNvPr id="4" name="日付プレースホルダー 3"/>
          <p:cNvSpPr>
            <a:spLocks noGrp="1"/>
          </p:cNvSpPr>
          <p:nvPr>
            <p:ph type="dt" sz="half" idx="2"/>
          </p:nvPr>
        </p:nvSpPr>
        <p:spPr>
          <a:xfrm>
            <a:off x="628650" y="6356357"/>
            <a:ext cx="2057400" cy="365125"/>
          </a:xfrm>
          <a:prstGeom prst="rect">
            <a:avLst/>
          </a:prstGeom>
        </p:spPr>
        <p:txBody>
          <a:bodyPr vert="horz" lIns="91440" tIns="45720" rIns="91440" bIns="45720" rtlCol="0" anchor="ctr"/>
          <a:lstStyle>
            <a:lvl1pPr algn="l">
              <a:defRPr sz="900">
                <a:solidFill>
                  <a:schemeClr val="tx1">
                    <a:tint val="75000"/>
                  </a:schemeClr>
                </a:solidFill>
                <a:latin typeface="Hiragino Kaku Gothic ProN W6" charset="-128"/>
                <a:ea typeface="Hiragino Kaku Gothic ProN W6" charset="-128"/>
                <a:cs typeface="Hiragino Kaku Gothic ProN W6" charset="-128"/>
              </a:defRPr>
            </a:lvl1pPr>
          </a:lstStyle>
          <a:p>
            <a:fld id="{9E8D857A-8BE1-48F1-B70A-19AA9B269235}" type="datetime1">
              <a:rPr lang="ja-JP" altLang="en-US" smtClean="0"/>
              <a:pPr/>
              <a:t>17/08/08</a:t>
            </a:fld>
            <a:endParaRPr lang="ja-JP" altLang="en-US"/>
          </a:p>
        </p:txBody>
      </p:sp>
      <p:sp>
        <p:nvSpPr>
          <p:cNvPr id="6" name="スライド番号プレースホルダー 5"/>
          <p:cNvSpPr>
            <a:spLocks noGrp="1"/>
          </p:cNvSpPr>
          <p:nvPr>
            <p:ph type="sldNum" sz="quarter" idx="4"/>
          </p:nvPr>
        </p:nvSpPr>
        <p:spPr>
          <a:xfrm>
            <a:off x="167564" y="6356350"/>
            <a:ext cx="720000" cy="359864"/>
          </a:xfrm>
          <a:prstGeom prst="rect">
            <a:avLst/>
          </a:prstGeom>
        </p:spPr>
        <p:txBody>
          <a:bodyPr vert="horz" lIns="91440" tIns="45720" rIns="91440" bIns="45720" rtlCol="0" anchor="ctr"/>
          <a:lstStyle>
            <a:lvl1pPr algn="l">
              <a:defRPr sz="1800">
                <a:solidFill>
                  <a:schemeClr val="tx1">
                    <a:tint val="75000"/>
                  </a:schemeClr>
                </a:solidFill>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
        <p:nvSpPr>
          <p:cNvPr id="8" name="正方形/長方形 7"/>
          <p:cNvSpPr/>
          <p:nvPr userDrawn="1"/>
        </p:nvSpPr>
        <p:spPr>
          <a:xfrm>
            <a:off x="-1" y="-5168"/>
            <a:ext cx="9144001" cy="1166632"/>
          </a:xfrm>
          <a:prstGeom prst="rect">
            <a:avLst/>
          </a:prstGeom>
          <a:solidFill>
            <a:srgbClr val="44C404"/>
          </a:solidFill>
          <a:ln>
            <a:solidFill>
              <a:srgbClr val="44C40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solidFill>
                <a:srgbClr val="44C404"/>
              </a:solidFill>
              <a:latin typeface="Hiragino Kaku Gothic ProN W6" charset="-128"/>
              <a:ea typeface="Hiragino Kaku Gothic ProN W6" charset="-128"/>
              <a:cs typeface="Hiragino Kaku Gothic ProN W6" charset="-128"/>
            </a:endParaRPr>
          </a:p>
        </p:txBody>
      </p:sp>
      <p:sp>
        <p:nvSpPr>
          <p:cNvPr id="2" name="タイトル プレースホルダー 1"/>
          <p:cNvSpPr>
            <a:spLocks noGrp="1"/>
          </p:cNvSpPr>
          <p:nvPr>
            <p:ph type="title"/>
          </p:nvPr>
        </p:nvSpPr>
        <p:spPr>
          <a:xfrm>
            <a:off x="0" y="328806"/>
            <a:ext cx="9144000" cy="524442"/>
          </a:xfrm>
          <a:prstGeom prst="rect">
            <a:avLst/>
          </a:prstGeom>
        </p:spPr>
        <p:txBody>
          <a:bodyPr vert="horz" lIns="91440" tIns="45720" rIns="91440" bIns="45720" rtlCol="0" anchor="ctr">
            <a:noAutofit/>
          </a:bodyPr>
          <a:lstStyle/>
          <a:p>
            <a:r>
              <a:rPr kumimoji="1" lang="ja-JP" altLang="en-US" dirty="0" smtClean="0"/>
              <a:t>マスタータイトルの書式設定</a:t>
            </a:r>
            <a:endParaRPr kumimoji="1" lang="ja-JP" altLang="en-US" dirty="0"/>
          </a:p>
        </p:txBody>
      </p:sp>
    </p:spTree>
    <p:extLst>
      <p:ext uri="{BB962C8B-B14F-4D97-AF65-F5344CB8AC3E}">
        <p14:creationId xmlns:p14="http://schemas.microsoft.com/office/powerpoint/2010/main" val="908634676"/>
      </p:ext>
    </p:extLst>
  </p:cSld>
  <p:clrMap bg1="lt1" tx1="dk1" bg2="lt2" tx2="dk2" accent1="accent1" accent2="accent2" accent3="accent3" accent4="accent4" accent5="accent5" accent6="accent6" hlink="hlink" folHlink="folHlink"/>
  <p:sldLayoutIdLst>
    <p:sldLayoutId id="2147483652" r:id="rId1"/>
    <p:sldLayoutId id="2147483649" r:id="rId2"/>
    <p:sldLayoutId id="2147483650" r:id="rId3"/>
    <p:sldLayoutId id="2147483651" r:id="rId4"/>
  </p:sldLayoutIdLst>
  <p:timing>
    <p:tnLst>
      <p:par>
        <p:cTn xmlns:p14="http://schemas.microsoft.com/office/powerpoint/2010/main" id="1" dur="indefinite" restart="never" nodeType="tmRoot"/>
      </p:par>
    </p:tnLst>
  </p:timing>
  <p:hf hdr="0" dt="0"/>
  <p:txStyles>
    <p:titleStyle>
      <a:lvl1pPr algn="ctr" defTabSz="685783" rtl="0" eaLnBrk="1" latinLnBrk="0" hangingPunct="1">
        <a:lnSpc>
          <a:spcPct val="90000"/>
        </a:lnSpc>
        <a:spcBef>
          <a:spcPct val="0"/>
        </a:spcBef>
        <a:buNone/>
        <a:defRPr kumimoji="1" sz="4500" kern="1200">
          <a:solidFill>
            <a:schemeClr val="bg1"/>
          </a:solidFill>
          <a:latin typeface="Hiragino Kaku Gothic ProN W6" charset="-128"/>
          <a:ea typeface="Hiragino Kaku Gothic ProN W6" charset="-128"/>
          <a:cs typeface="Hiragino Kaku Gothic ProN W6" charset="-128"/>
        </a:defRPr>
      </a:lvl1pPr>
    </p:titleStyle>
    <p:body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HGPｺﾞｼｯｸE" panose="020B0900000000000000" pitchFamily="50" charset="-128"/>
          <a:ea typeface="HGPｺﾞｼｯｸE" panose="020B0900000000000000" pitchFamily="50" charset="-128"/>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HGPｺﾞｼｯｸE" panose="020B0900000000000000" pitchFamily="50" charset="-128"/>
          <a:ea typeface="HGPｺﾞｼｯｸE" panose="020B0900000000000000" pitchFamily="50" charset="-128"/>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HGPｺﾞｼｯｸE" panose="020B0900000000000000" pitchFamily="50" charset="-128"/>
          <a:ea typeface="HGPｺﾞｼｯｸE" panose="020B0900000000000000" pitchFamily="50" charset="-128"/>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HGPｺﾞｼｯｸE" panose="020B0900000000000000" pitchFamily="50" charset="-128"/>
          <a:ea typeface="HGPｺﾞｼｯｸE" panose="020B0900000000000000" pitchFamily="50" charset="-128"/>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783" rtl="0" eaLnBrk="1" latinLnBrk="0" hangingPunct="1">
        <a:defRPr kumimoji="1" sz="1350" kern="1200">
          <a:solidFill>
            <a:schemeClr val="tx1"/>
          </a:solidFill>
          <a:latin typeface="+mn-lt"/>
          <a:ea typeface="+mn-ea"/>
          <a:cs typeface="+mn-cs"/>
        </a:defRPr>
      </a:lvl1pPr>
      <a:lvl2pPr marL="342892" algn="l" defTabSz="685783" rtl="0" eaLnBrk="1" latinLnBrk="0" hangingPunct="1">
        <a:defRPr kumimoji="1" sz="1350" kern="1200">
          <a:solidFill>
            <a:schemeClr val="tx1"/>
          </a:solidFill>
          <a:latin typeface="+mn-lt"/>
          <a:ea typeface="+mn-ea"/>
          <a:cs typeface="+mn-cs"/>
        </a:defRPr>
      </a:lvl2pPr>
      <a:lvl3pPr marL="685783" algn="l" defTabSz="685783" rtl="0" eaLnBrk="1" latinLnBrk="0" hangingPunct="1">
        <a:defRPr kumimoji="1" sz="1350" kern="1200">
          <a:solidFill>
            <a:schemeClr val="tx1"/>
          </a:solidFill>
          <a:latin typeface="+mn-lt"/>
          <a:ea typeface="+mn-ea"/>
          <a:cs typeface="+mn-cs"/>
        </a:defRPr>
      </a:lvl3pPr>
      <a:lvl4pPr marL="1028675" algn="l" defTabSz="685783" rtl="0" eaLnBrk="1" latinLnBrk="0" hangingPunct="1">
        <a:defRPr kumimoji="1" sz="1350" kern="1200">
          <a:solidFill>
            <a:schemeClr val="tx1"/>
          </a:solidFill>
          <a:latin typeface="+mn-lt"/>
          <a:ea typeface="+mn-ea"/>
          <a:cs typeface="+mn-cs"/>
        </a:defRPr>
      </a:lvl4pPr>
      <a:lvl5pPr marL="1371566" algn="l" defTabSz="685783" rtl="0" eaLnBrk="1" latinLnBrk="0" hangingPunct="1">
        <a:defRPr kumimoji="1" sz="1350" kern="1200">
          <a:solidFill>
            <a:schemeClr val="tx1"/>
          </a:solidFill>
          <a:latin typeface="+mn-lt"/>
          <a:ea typeface="+mn-ea"/>
          <a:cs typeface="+mn-cs"/>
        </a:defRPr>
      </a:lvl5pPr>
      <a:lvl6pPr marL="1714457" algn="l" defTabSz="685783" rtl="0" eaLnBrk="1" latinLnBrk="0" hangingPunct="1">
        <a:defRPr kumimoji="1" sz="1350" kern="1200">
          <a:solidFill>
            <a:schemeClr val="tx1"/>
          </a:solidFill>
          <a:latin typeface="+mn-lt"/>
          <a:ea typeface="+mn-ea"/>
          <a:cs typeface="+mn-cs"/>
        </a:defRPr>
      </a:lvl6pPr>
      <a:lvl7pPr marL="2057348" algn="l" defTabSz="685783" rtl="0" eaLnBrk="1" latinLnBrk="0" hangingPunct="1">
        <a:defRPr kumimoji="1" sz="1350" kern="1200">
          <a:solidFill>
            <a:schemeClr val="tx1"/>
          </a:solidFill>
          <a:latin typeface="+mn-lt"/>
          <a:ea typeface="+mn-ea"/>
          <a:cs typeface="+mn-cs"/>
        </a:defRPr>
      </a:lvl7pPr>
      <a:lvl8pPr marL="2400240" algn="l" defTabSz="685783" rtl="0" eaLnBrk="1" latinLnBrk="0" hangingPunct="1">
        <a:defRPr kumimoji="1" sz="1350" kern="1200">
          <a:solidFill>
            <a:schemeClr val="tx1"/>
          </a:solidFill>
          <a:latin typeface="+mn-lt"/>
          <a:ea typeface="+mn-ea"/>
          <a:cs typeface="+mn-cs"/>
        </a:defRPr>
      </a:lvl8pPr>
      <a:lvl9pPr marL="2743132" algn="l" defTabSz="685783" rtl="0" eaLnBrk="1" latinLnBrk="0" hangingPunct="1">
        <a:defRPr kumimoji="1"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3" name="テキスト プレースホルダー 2"/>
          <p:cNvSpPr>
            <a:spLocks noGrp="1"/>
          </p:cNvSpPr>
          <p:nvPr>
            <p:ph type="body" idx="1"/>
          </p:nvPr>
        </p:nvSpPr>
        <p:spPr>
          <a:xfrm>
            <a:off x="628650" y="1495438"/>
            <a:ext cx="7886700" cy="4351338"/>
          </a:xfrm>
          <a:prstGeom prst="rect">
            <a:avLst/>
          </a:prstGeom>
        </p:spPr>
        <p:txBody>
          <a:bodyPr vert="horz" lIns="91440" tIns="45720" rIns="91440" bIns="45720" rtlCol="0">
            <a:normAutofit/>
          </a:bodyPr>
          <a:lstStyle/>
          <a:p>
            <a:pPr lvl="0"/>
            <a:r>
              <a:rPr kumimoji="1" lang="ja-JP" altLang="en-US" dirty="0" smtClean="0"/>
              <a:t>マスター テキストの書式設定</a:t>
            </a:r>
          </a:p>
        </p:txBody>
      </p:sp>
      <p:sp>
        <p:nvSpPr>
          <p:cNvPr id="4" name="日付プレースホルダー 3"/>
          <p:cNvSpPr>
            <a:spLocks noGrp="1"/>
          </p:cNvSpPr>
          <p:nvPr>
            <p:ph type="dt" sz="half" idx="2"/>
          </p:nvPr>
        </p:nvSpPr>
        <p:spPr>
          <a:xfrm>
            <a:off x="628650" y="6356357"/>
            <a:ext cx="2057400" cy="365125"/>
          </a:xfrm>
          <a:prstGeom prst="rect">
            <a:avLst/>
          </a:prstGeom>
        </p:spPr>
        <p:txBody>
          <a:bodyPr vert="horz" lIns="91440" tIns="45720" rIns="91440" bIns="45720" rtlCol="0" anchor="ctr"/>
          <a:lstStyle>
            <a:lvl1pPr algn="l">
              <a:defRPr sz="900">
                <a:solidFill>
                  <a:schemeClr val="tx1">
                    <a:tint val="75000"/>
                  </a:schemeClr>
                </a:solidFill>
                <a:latin typeface="Hiragino Kaku Gothic ProN W6" charset="-128"/>
                <a:ea typeface="Hiragino Kaku Gothic ProN W6" charset="-128"/>
                <a:cs typeface="Hiragino Kaku Gothic ProN W6" charset="-128"/>
              </a:defRPr>
            </a:lvl1pPr>
          </a:lstStyle>
          <a:p>
            <a:fld id="{9E8D857A-8BE1-48F1-B70A-19AA9B269235}" type="datetime1">
              <a:rPr lang="ja-JP" altLang="en-US" smtClean="0"/>
              <a:pPr/>
              <a:t>17/08/08</a:t>
            </a:fld>
            <a:endParaRPr lang="ja-JP" altLang="en-US"/>
          </a:p>
        </p:txBody>
      </p:sp>
      <p:sp>
        <p:nvSpPr>
          <p:cNvPr id="6" name="スライド番号プレースホルダー 5"/>
          <p:cNvSpPr>
            <a:spLocks noGrp="1"/>
          </p:cNvSpPr>
          <p:nvPr>
            <p:ph type="sldNum" sz="quarter" idx="4"/>
          </p:nvPr>
        </p:nvSpPr>
        <p:spPr>
          <a:xfrm>
            <a:off x="167565" y="6316165"/>
            <a:ext cx="461089" cy="400050"/>
          </a:xfrm>
          <a:prstGeom prst="rect">
            <a:avLst/>
          </a:prstGeom>
        </p:spPr>
        <p:txBody>
          <a:bodyPr vert="horz" lIns="91440" tIns="45720" rIns="91440" bIns="45720" rtlCol="0" anchor="ctr"/>
          <a:lstStyle>
            <a:lvl1pPr algn="l">
              <a:defRPr sz="1800">
                <a:solidFill>
                  <a:schemeClr val="tx1">
                    <a:tint val="75000"/>
                  </a:schemeClr>
                </a:solidFill>
                <a:latin typeface="Hiragino Kaku Gothic ProN W6" charset="-128"/>
                <a:ea typeface="Hiragino Kaku Gothic ProN W6" charset="-128"/>
                <a:cs typeface="Hiragino Kaku Gothic ProN W6" charset="-128"/>
              </a:defRPr>
            </a:lvl1pPr>
          </a:lstStyle>
          <a:p>
            <a:fld id="{A60C1000-84CB-418E-9143-20F01318A1D3}" type="slidenum">
              <a:rPr lang="ja-JP" altLang="en-US" smtClean="0"/>
              <a:pPr/>
              <a:t>‹#›</a:t>
            </a:fld>
            <a:endParaRPr lang="ja-JP" altLang="en-US"/>
          </a:p>
        </p:txBody>
      </p:sp>
      <p:sp>
        <p:nvSpPr>
          <p:cNvPr id="8" name="正方形/長方形 7"/>
          <p:cNvSpPr/>
          <p:nvPr userDrawn="1"/>
        </p:nvSpPr>
        <p:spPr>
          <a:xfrm>
            <a:off x="-1" y="7711"/>
            <a:ext cx="9144001" cy="11666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latin typeface="Hiragino Kaku Gothic ProN W6" charset="-128"/>
              <a:ea typeface="Hiragino Kaku Gothic ProN W6" charset="-128"/>
              <a:cs typeface="Hiragino Kaku Gothic ProN W6" charset="-128"/>
            </a:endParaRPr>
          </a:p>
        </p:txBody>
      </p:sp>
      <p:sp>
        <p:nvSpPr>
          <p:cNvPr id="2" name="タイトル プレースホルダー 1"/>
          <p:cNvSpPr>
            <a:spLocks noGrp="1"/>
          </p:cNvSpPr>
          <p:nvPr>
            <p:ph type="title"/>
          </p:nvPr>
        </p:nvSpPr>
        <p:spPr>
          <a:xfrm>
            <a:off x="0" y="328806"/>
            <a:ext cx="9144000" cy="524442"/>
          </a:xfrm>
          <a:prstGeom prst="rect">
            <a:avLst/>
          </a:prstGeom>
        </p:spPr>
        <p:txBody>
          <a:bodyPr vert="horz" lIns="91440" tIns="45720" rIns="91440" bIns="45720" rtlCol="0" anchor="ctr">
            <a:noAutofit/>
          </a:bodyPr>
          <a:lstStyle/>
          <a:p>
            <a:r>
              <a:rPr kumimoji="1" lang="ja-JP" altLang="en-US" dirty="0" smtClean="0"/>
              <a:t>マスタータイトルの書式設定</a:t>
            </a:r>
            <a:endParaRPr kumimoji="1" lang="ja-JP" altLang="en-US" dirty="0"/>
          </a:p>
        </p:txBody>
      </p:sp>
    </p:spTree>
    <p:extLst>
      <p:ext uri="{BB962C8B-B14F-4D97-AF65-F5344CB8AC3E}">
        <p14:creationId xmlns:p14="http://schemas.microsoft.com/office/powerpoint/2010/main" val="4238288068"/>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Lst>
  <p:timing>
    <p:tnLst>
      <p:par>
        <p:cTn xmlns:p14="http://schemas.microsoft.com/office/powerpoint/2010/main" id="1" dur="indefinite" restart="never" nodeType="tmRoot"/>
      </p:par>
    </p:tnLst>
  </p:timing>
  <p:hf hdr="0" dt="0"/>
  <p:txStyles>
    <p:titleStyle>
      <a:lvl1pPr algn="ctr" defTabSz="685783" rtl="0" eaLnBrk="1" latinLnBrk="0" hangingPunct="1">
        <a:lnSpc>
          <a:spcPct val="90000"/>
        </a:lnSpc>
        <a:spcBef>
          <a:spcPct val="0"/>
        </a:spcBef>
        <a:buNone/>
        <a:defRPr kumimoji="1" sz="4500" kern="1200">
          <a:solidFill>
            <a:schemeClr val="bg1"/>
          </a:solidFill>
          <a:latin typeface="Hiragino Kaku Gothic ProN W6" charset="-128"/>
          <a:ea typeface="Hiragino Kaku Gothic ProN W6" charset="-128"/>
          <a:cs typeface="Hiragino Kaku Gothic ProN W6" charset="-128"/>
        </a:defRPr>
      </a:lvl1pPr>
    </p:titleStyle>
    <p:body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HGPｺﾞｼｯｸE" panose="020B0900000000000000" pitchFamily="50" charset="-128"/>
          <a:ea typeface="HGPｺﾞｼｯｸE" panose="020B0900000000000000" pitchFamily="50" charset="-128"/>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HGPｺﾞｼｯｸE" panose="020B0900000000000000" pitchFamily="50" charset="-128"/>
          <a:ea typeface="HGPｺﾞｼｯｸE" panose="020B0900000000000000" pitchFamily="50" charset="-128"/>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HGPｺﾞｼｯｸE" panose="020B0900000000000000" pitchFamily="50" charset="-128"/>
          <a:ea typeface="HGPｺﾞｼｯｸE" panose="020B0900000000000000" pitchFamily="50" charset="-128"/>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HGPｺﾞｼｯｸE" panose="020B0900000000000000" pitchFamily="50" charset="-128"/>
          <a:ea typeface="HGPｺﾞｼｯｸE" panose="020B0900000000000000" pitchFamily="50" charset="-128"/>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783" rtl="0" eaLnBrk="1" latinLnBrk="0" hangingPunct="1">
        <a:defRPr kumimoji="1" sz="1350" kern="1200">
          <a:solidFill>
            <a:schemeClr val="tx1"/>
          </a:solidFill>
          <a:latin typeface="+mn-lt"/>
          <a:ea typeface="+mn-ea"/>
          <a:cs typeface="+mn-cs"/>
        </a:defRPr>
      </a:lvl1pPr>
      <a:lvl2pPr marL="342892" algn="l" defTabSz="685783" rtl="0" eaLnBrk="1" latinLnBrk="0" hangingPunct="1">
        <a:defRPr kumimoji="1" sz="1350" kern="1200">
          <a:solidFill>
            <a:schemeClr val="tx1"/>
          </a:solidFill>
          <a:latin typeface="+mn-lt"/>
          <a:ea typeface="+mn-ea"/>
          <a:cs typeface="+mn-cs"/>
        </a:defRPr>
      </a:lvl2pPr>
      <a:lvl3pPr marL="685783" algn="l" defTabSz="685783" rtl="0" eaLnBrk="1" latinLnBrk="0" hangingPunct="1">
        <a:defRPr kumimoji="1" sz="1350" kern="1200">
          <a:solidFill>
            <a:schemeClr val="tx1"/>
          </a:solidFill>
          <a:latin typeface="+mn-lt"/>
          <a:ea typeface="+mn-ea"/>
          <a:cs typeface="+mn-cs"/>
        </a:defRPr>
      </a:lvl3pPr>
      <a:lvl4pPr marL="1028675" algn="l" defTabSz="685783" rtl="0" eaLnBrk="1" latinLnBrk="0" hangingPunct="1">
        <a:defRPr kumimoji="1" sz="1350" kern="1200">
          <a:solidFill>
            <a:schemeClr val="tx1"/>
          </a:solidFill>
          <a:latin typeface="+mn-lt"/>
          <a:ea typeface="+mn-ea"/>
          <a:cs typeface="+mn-cs"/>
        </a:defRPr>
      </a:lvl4pPr>
      <a:lvl5pPr marL="1371566" algn="l" defTabSz="685783" rtl="0" eaLnBrk="1" latinLnBrk="0" hangingPunct="1">
        <a:defRPr kumimoji="1" sz="1350" kern="1200">
          <a:solidFill>
            <a:schemeClr val="tx1"/>
          </a:solidFill>
          <a:latin typeface="+mn-lt"/>
          <a:ea typeface="+mn-ea"/>
          <a:cs typeface="+mn-cs"/>
        </a:defRPr>
      </a:lvl5pPr>
      <a:lvl6pPr marL="1714457" algn="l" defTabSz="685783" rtl="0" eaLnBrk="1" latinLnBrk="0" hangingPunct="1">
        <a:defRPr kumimoji="1" sz="1350" kern="1200">
          <a:solidFill>
            <a:schemeClr val="tx1"/>
          </a:solidFill>
          <a:latin typeface="+mn-lt"/>
          <a:ea typeface="+mn-ea"/>
          <a:cs typeface="+mn-cs"/>
        </a:defRPr>
      </a:lvl6pPr>
      <a:lvl7pPr marL="2057348" algn="l" defTabSz="685783" rtl="0" eaLnBrk="1" latinLnBrk="0" hangingPunct="1">
        <a:defRPr kumimoji="1" sz="1350" kern="1200">
          <a:solidFill>
            <a:schemeClr val="tx1"/>
          </a:solidFill>
          <a:latin typeface="+mn-lt"/>
          <a:ea typeface="+mn-ea"/>
          <a:cs typeface="+mn-cs"/>
        </a:defRPr>
      </a:lvl7pPr>
      <a:lvl8pPr marL="2400240" algn="l" defTabSz="685783" rtl="0" eaLnBrk="1" latinLnBrk="0" hangingPunct="1">
        <a:defRPr kumimoji="1" sz="1350" kern="1200">
          <a:solidFill>
            <a:schemeClr val="tx1"/>
          </a:solidFill>
          <a:latin typeface="+mn-lt"/>
          <a:ea typeface="+mn-ea"/>
          <a:cs typeface="+mn-cs"/>
        </a:defRPr>
      </a:lvl8pPr>
      <a:lvl9pPr marL="2743132" algn="l" defTabSz="685783"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www.agilealliance.org/" TargetMode="External"/><Relationship Id="rId3" Type="http://schemas.openxmlformats.org/officeDocument/2006/relationships/comments" Target="../comments/commen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hyperlink" Target="https://agile2017.sched.com/" TargetMode="External"/><Relationship Id="rId4" Type="http://schemas.openxmlformats.org/officeDocument/2006/relationships/hyperlink" Target="https://agile2016.sched.org/event/6eds/pin-the-tail-on-the-metric-steve-martin" TargetMode="External"/><Relationship Id="rId5" Type="http://schemas.openxmlformats.org/officeDocument/2006/relationships/hyperlink" Target="https://agile2016.sched.org/event/6edq/virtuous-metrics-most-metrics-are-the-devil-be-an-angel-adam-weisbart" TargetMode="External"/><Relationship Id="rId6" Type="http://schemas.openxmlformats.org/officeDocument/2006/relationships/hyperlink" Target="https://agile2016.sched.org/event/6eb4/start-your-engines-accelerating-devops-performance-using-lean-metrics-gail-ferreira" TargetMode="External"/><Relationship Id="rId7" Type="http://schemas.openxmlformats.org/officeDocument/2006/relationships/hyperlink" Target="https://agile2016.sched.org/event/6ecp/data-driven-coaching-safely-turning-team-data-into-coaching-insights-troy-magennis" TargetMode="External"/><Relationship Id="rId8" Type="http://schemas.openxmlformats.org/officeDocument/2006/relationships/comments" Target="../comments/comment2.xml"/><Relationship Id="rId1" Type="http://schemas.openxmlformats.org/officeDocument/2006/relationships/slideLayout" Target="../slideLayouts/slideLayout3.xml"/><Relationship Id="rId2" Type="http://schemas.openxmlformats.org/officeDocument/2006/relationships/hyperlink" Target="https://agile2016.sched.org/event/6ee8/measuring-devops-the-key-metrics-that-matter-anders-wallgren"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agile2017.sched.com/" TargetMode="External"/><Relationship Id="rId4" Type="http://schemas.openxmlformats.org/officeDocument/2006/relationships/hyperlink" Target="https://agile2016.sched.org/event/6eds/pin-the-tail-on-the-metric-steve-martin" TargetMode="External"/><Relationship Id="rId5" Type="http://schemas.openxmlformats.org/officeDocument/2006/relationships/hyperlink" Target="https://agile2016.sched.org/event/6edq/virtuous-metrics-most-metrics-are-the-devil-be-an-angel-adam-weisbart" TargetMode="External"/><Relationship Id="rId6" Type="http://schemas.openxmlformats.org/officeDocument/2006/relationships/hyperlink" Target="https://agile2016.sched.org/event/6eb4/start-your-engines-accelerating-devops-performance-using-lean-metrics-gail-ferreira" TargetMode="External"/><Relationship Id="rId7" Type="http://schemas.openxmlformats.org/officeDocument/2006/relationships/hyperlink" Target="https://agile2016.sched.org/event/6ecp/data-driven-coaching-safely-turning-team-data-into-coaching-insights-troy-magennis" TargetMode="External"/><Relationship Id="rId8" Type="http://schemas.openxmlformats.org/officeDocument/2006/relationships/comments" Target="../comments/comment3.xml"/><Relationship Id="rId1" Type="http://schemas.openxmlformats.org/officeDocument/2006/relationships/slideLayout" Target="../slideLayouts/slideLayout3.xml"/><Relationship Id="rId2" Type="http://schemas.openxmlformats.org/officeDocument/2006/relationships/hyperlink" Target="https://agile2016.sched.org/event/6ee8/measuring-devops-the-key-metrics-that-matter-anders-wallgre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agile2017.sched.com/" TargetMode="External"/><Relationship Id="rId4" Type="http://schemas.openxmlformats.org/officeDocument/2006/relationships/hyperlink" Target="https://agile2016.sched.org/event/6eds/pin-the-tail-on-the-metric-steve-martin" TargetMode="External"/><Relationship Id="rId5" Type="http://schemas.openxmlformats.org/officeDocument/2006/relationships/hyperlink" Target="https://agile2016.sched.org/event/6edq/virtuous-metrics-most-metrics-are-the-devil-be-an-angel-adam-weisbart" TargetMode="External"/><Relationship Id="rId6" Type="http://schemas.openxmlformats.org/officeDocument/2006/relationships/hyperlink" Target="https://agile2016.sched.org/event/6eb4/start-your-engines-accelerating-devops-performance-using-lean-metrics-gail-ferreira" TargetMode="External"/><Relationship Id="rId7" Type="http://schemas.openxmlformats.org/officeDocument/2006/relationships/hyperlink" Target="https://agile2016.sched.org/event/6ecp/data-driven-coaching-safely-turning-team-data-into-coaching-insights-troy-magennis" TargetMode="External"/><Relationship Id="rId8" Type="http://schemas.openxmlformats.org/officeDocument/2006/relationships/comments" Target="../comments/comment4.xml"/><Relationship Id="rId1" Type="http://schemas.openxmlformats.org/officeDocument/2006/relationships/slideLayout" Target="../slideLayouts/slideLayout3.xml"/><Relationship Id="rId2" Type="http://schemas.openxmlformats.org/officeDocument/2006/relationships/hyperlink" Target="https://agile2016.sched.org/event/6ee8/measuring-devops-the-key-metrics-that-matter-anders-wallgre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jpeg"/><Relationship Id="rId5" Type="http://schemas.openxmlformats.org/officeDocument/2006/relationships/image" Target="../media/image6.jpeg"/><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6.jpg"/><Relationship Id="rId4" Type="http://schemas.openxmlformats.org/officeDocument/2006/relationships/hyperlink" Target="https://commons.wikimedia.org/w/index.php?title=User:%E7%AC%B9%E6%9C%A8%E7%AC%B9%E6%9C%A8&amp;action=edit&amp;redlink=1" TargetMode="External"/><Relationship Id="rId5" Type="http://schemas.openxmlformats.org/officeDocument/2006/relationships/hyperlink" Target="https://creativecommons.org/licenses/by-sa/3.0/"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5.xml.rels><?xml version="1.0" encoding="UTF-8" standalone="yes"?>
<Relationships xmlns="http://schemas.openxmlformats.org/package/2006/relationships"><Relationship Id="rId3" Type="http://schemas.openxmlformats.org/officeDocument/2006/relationships/hyperlink" Target="https://twitter.com/hageyahhoo" TargetMode="External"/><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jpe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jpg"/><Relationship Id="rId3" Type="http://schemas.openxmlformats.org/officeDocument/2006/relationships/hyperlink" Target="http://www.slideshare.net/ssuser968fab/technology-drivendevelopment-forslideshare-38323907"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p:cNvSpPr>
            <a:spLocks noGrp="1"/>
          </p:cNvSpPr>
          <p:nvPr>
            <p:ph idx="1"/>
          </p:nvPr>
        </p:nvSpPr>
        <p:spPr/>
        <p:txBody>
          <a:bodyPr anchor="ctr"/>
          <a:lstStyle/>
          <a:p>
            <a:r>
              <a:rPr kumimoji="1" lang="ja-JP" altLang="en-US" sz="3200" dirty="0" smtClean="0">
                <a:latin typeface="ヒラギノ角ゴ ProN W6"/>
                <a:ea typeface="ヒラギノ角ゴ ProN W6"/>
                <a:cs typeface="ヒラギノ角ゴ ProN W6"/>
              </a:rPr>
              <a:t>伊藤　宏幸</a:t>
            </a:r>
            <a:endParaRPr kumimoji="1" lang="ja-JP" altLang="en-US" sz="3200" dirty="0">
              <a:latin typeface="ヒラギノ角ゴ ProN W6"/>
              <a:ea typeface="ヒラギノ角ゴ ProN W6"/>
              <a:cs typeface="ヒラギノ角ゴ ProN W6"/>
            </a:endParaRPr>
          </a:p>
        </p:txBody>
      </p:sp>
      <p:sp>
        <p:nvSpPr>
          <p:cNvPr id="3" name="タイトル 2"/>
          <p:cNvSpPr>
            <a:spLocks noGrp="1"/>
          </p:cNvSpPr>
          <p:nvPr>
            <p:ph type="title"/>
          </p:nvPr>
        </p:nvSpPr>
        <p:spPr/>
        <p:txBody>
          <a:bodyPr/>
          <a:lstStyle/>
          <a:p>
            <a:pPr>
              <a:lnSpc>
                <a:spcPct val="100000"/>
              </a:lnSpc>
            </a:pPr>
            <a:r>
              <a:rPr lang="ja-JP" altLang="en-US" sz="8000" dirty="0" smtClean="0">
                <a:latin typeface="ヒラギノ角ゴ ProN W6"/>
                <a:ea typeface="ヒラギノ角ゴ ProN W6"/>
                <a:cs typeface="ヒラギノ角ゴ ProN W6"/>
              </a:rPr>
              <a:t>数歩先の</a:t>
            </a:r>
            <a:r>
              <a:rPr lang="en-US" altLang="ja-JP" sz="8000" dirty="0" smtClean="0">
                <a:latin typeface="ヒラギノ角ゴ ProN W6"/>
                <a:ea typeface="ヒラギノ角ゴ ProN W6"/>
                <a:cs typeface="ヒラギノ角ゴ ProN W6"/>
              </a:rPr>
              <a:t/>
            </a:r>
            <a:br>
              <a:rPr lang="en-US" altLang="ja-JP" sz="8000" dirty="0" smtClean="0">
                <a:latin typeface="ヒラギノ角ゴ ProN W6"/>
                <a:ea typeface="ヒラギノ角ゴ ProN W6"/>
                <a:cs typeface="ヒラギノ角ゴ ProN W6"/>
              </a:rPr>
            </a:br>
            <a:r>
              <a:rPr lang="ja-JP" altLang="en-US" sz="8000" dirty="0" smtClean="0">
                <a:latin typeface="ヒラギノ角ゴ ProN W6"/>
                <a:ea typeface="ヒラギノ角ゴ ProN W6"/>
                <a:cs typeface="ヒラギノ角ゴ ProN W6"/>
              </a:rPr>
              <a:t>アジャイル</a:t>
            </a:r>
            <a:r>
              <a:rPr lang="en-US" altLang="ja-JP" sz="8000" dirty="0" smtClean="0">
                <a:latin typeface="ヒラギノ角ゴ ProN W6"/>
                <a:ea typeface="ヒラギノ角ゴ ProN W6"/>
                <a:cs typeface="ヒラギノ角ゴ ProN W6"/>
              </a:rPr>
              <a:t/>
            </a:r>
            <a:br>
              <a:rPr lang="en-US" altLang="ja-JP" sz="8000" dirty="0" smtClean="0">
                <a:latin typeface="ヒラギノ角ゴ ProN W6"/>
                <a:ea typeface="ヒラギノ角ゴ ProN W6"/>
                <a:cs typeface="ヒラギノ角ゴ ProN W6"/>
              </a:rPr>
            </a:br>
            <a:r>
              <a:rPr lang="en-US" altLang="ja-JP" sz="8000" dirty="0" smtClean="0">
                <a:latin typeface="ヒラギノ角ゴ ProN W6"/>
                <a:ea typeface="ヒラギノ角ゴ ProN W6"/>
                <a:cs typeface="ヒラギノ角ゴ ProN W6"/>
              </a:rPr>
              <a:t>-Agile2017</a:t>
            </a:r>
            <a:r>
              <a:rPr lang="ja-JP" altLang="en-US" sz="8000" dirty="0" smtClean="0">
                <a:latin typeface="ヒラギノ角ゴ ProN W6"/>
                <a:ea typeface="ヒラギノ角ゴ ProN W6"/>
                <a:cs typeface="ヒラギノ角ゴ ProN W6"/>
              </a:rPr>
              <a:t>報告</a:t>
            </a:r>
            <a:r>
              <a:rPr lang="en-US" altLang="ja-JP" sz="8000" dirty="0" smtClean="0">
                <a:latin typeface="ヒラギノ角ゴ ProN W6"/>
                <a:ea typeface="ヒラギノ角ゴ ProN W6"/>
                <a:cs typeface="ヒラギノ角ゴ ProN W6"/>
              </a:rPr>
              <a:t>-</a:t>
            </a:r>
            <a:endParaRPr kumimoji="1" lang="ja-JP" altLang="en-US" sz="8000" dirty="0">
              <a:latin typeface="ヒラギノ角ゴ ProN W6"/>
              <a:ea typeface="ヒラギノ角ゴ ProN W6"/>
              <a:cs typeface="ヒラギノ角ゴ ProN W6"/>
            </a:endParaRPr>
          </a:p>
        </p:txBody>
      </p:sp>
      <p:sp>
        <p:nvSpPr>
          <p:cNvPr id="4" name="日付プレースホルダー 3"/>
          <p:cNvSpPr>
            <a:spLocks noGrp="1"/>
          </p:cNvSpPr>
          <p:nvPr>
            <p:ph type="dt" sz="half" idx="10"/>
          </p:nvPr>
        </p:nvSpPr>
        <p:spPr/>
        <p:txBody>
          <a:bodyPr/>
          <a:lstStyle/>
          <a:p>
            <a:fld id="{C3DF34E1-CD1B-4039-BEF8-E796808036C6}" type="datetime4">
              <a:rPr lang="ja-JP" altLang="en-US" smtClean="0"/>
              <a:t>2017年 8月 8日 </a:t>
            </a:fld>
            <a:endParaRPr lang="ja-JP" altLang="en-US"/>
          </a:p>
        </p:txBody>
      </p:sp>
      <p:sp>
        <p:nvSpPr>
          <p:cNvPr id="5" name="コンテンツ プレースホルダー 2"/>
          <p:cNvSpPr txBox="1">
            <a:spLocks/>
          </p:cNvSpPr>
          <p:nvPr/>
        </p:nvSpPr>
        <p:spPr>
          <a:xfrm>
            <a:off x="0" y="5285334"/>
            <a:ext cx="9144000" cy="496105"/>
          </a:xfrm>
          <a:prstGeom prst="rect">
            <a:avLst/>
          </a:prstGeom>
          <a:solidFill>
            <a:schemeClr val="bg1">
              <a:lumMod val="95000"/>
            </a:schemeClr>
          </a:solidFill>
          <a:ln>
            <a:noFill/>
          </a:ln>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b="1" i="0" kern="1200">
                <a:solidFill>
                  <a:srgbClr val="595959"/>
                </a:solidFill>
                <a:latin typeface="Hiragino Kaku Gothic Pro W6" charset="-128"/>
                <a:ea typeface="Hiragino Kaku Gothic Pro W6" charset="-128"/>
                <a:cs typeface="Hiragino Kaku Gothic Pro W6"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4800" kern="1200">
                <a:solidFill>
                  <a:srgbClr val="595959"/>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4400" kern="1200">
                <a:solidFill>
                  <a:srgbClr val="595959"/>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4000" kern="1200">
                <a:solidFill>
                  <a:srgbClr val="595959"/>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4000" kern="1200">
                <a:solidFill>
                  <a:srgbClr val="595959"/>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sz="2800" b="0" dirty="0" smtClean="0">
                <a:latin typeface="ヒラギノ角ゴ ProN W6"/>
                <a:ea typeface="ヒラギノ角ゴ ProN W6"/>
                <a:cs typeface="ヒラギノ角ゴ ProN W6"/>
              </a:rPr>
              <a:t>2017</a:t>
            </a:r>
            <a:r>
              <a:rPr lang="ja-JP" altLang="en-US" sz="2800" b="0" dirty="0" smtClean="0">
                <a:latin typeface="ヒラギノ角ゴ ProN W6"/>
                <a:ea typeface="ヒラギノ角ゴ ProN W6"/>
                <a:cs typeface="ヒラギノ角ゴ ProN W6"/>
              </a:rPr>
              <a:t>年</a:t>
            </a:r>
            <a:r>
              <a:rPr lang="en-US" altLang="ja-JP" sz="2800" b="0" dirty="0" smtClean="0">
                <a:solidFill>
                  <a:srgbClr val="FF0000"/>
                </a:solidFill>
                <a:latin typeface="ヒラギノ角ゴ ProN W6"/>
                <a:ea typeface="ヒラギノ角ゴ ProN W6"/>
                <a:cs typeface="ヒラギノ角ゴ ProN W6"/>
              </a:rPr>
              <a:t>08</a:t>
            </a:r>
            <a:r>
              <a:rPr lang="ja-JP" altLang="en-US" sz="2800" b="0" dirty="0" smtClean="0">
                <a:latin typeface="ヒラギノ角ゴ ProN W6"/>
                <a:ea typeface="ヒラギノ角ゴ ProN W6"/>
                <a:cs typeface="ヒラギノ角ゴ ProN W6"/>
              </a:rPr>
              <a:t>月</a:t>
            </a:r>
            <a:r>
              <a:rPr lang="en-US" altLang="ja-JP" sz="2800" b="0" dirty="0" smtClean="0">
                <a:solidFill>
                  <a:srgbClr val="FF0000"/>
                </a:solidFill>
                <a:latin typeface="ヒラギノ角ゴ ProN W6"/>
                <a:ea typeface="ヒラギノ角ゴ ProN W6"/>
                <a:cs typeface="ヒラギノ角ゴ ProN W6"/>
              </a:rPr>
              <a:t>11</a:t>
            </a:r>
            <a:r>
              <a:rPr lang="ja-JP" altLang="en-US" sz="2800" b="0" dirty="0" smtClean="0">
                <a:latin typeface="ヒラギノ角ゴ ProN W6"/>
                <a:ea typeface="ヒラギノ角ゴ ProN W6"/>
                <a:cs typeface="ヒラギノ角ゴ ProN W6"/>
              </a:rPr>
              <a:t>日</a:t>
            </a:r>
            <a:endParaRPr lang="ja-JP" altLang="en-US" sz="2800" b="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146213921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7200" dirty="0">
                <a:latin typeface="ヒラギノ角ゴ ProN W6"/>
                <a:ea typeface="ヒラギノ角ゴ ProN W6"/>
                <a:cs typeface="ヒラギノ角ゴ ProN W6"/>
              </a:rPr>
              <a:t>1. </a:t>
            </a:r>
            <a:r>
              <a:rPr lang="ja-JP" altLang="en-US" sz="7200" dirty="0">
                <a:latin typeface="ヒラギノ角ゴ ProN W6"/>
                <a:ea typeface="ヒラギノ角ゴ ProN W6"/>
                <a:cs typeface="ヒラギノ角ゴ ProN W6"/>
              </a:rPr>
              <a:t>カンファレンスの概要</a:t>
            </a:r>
          </a:p>
        </p:txBody>
      </p:sp>
    </p:spTree>
    <p:extLst>
      <p:ext uri="{BB962C8B-B14F-4D97-AF65-F5344CB8AC3E}">
        <p14:creationId xmlns:p14="http://schemas.microsoft.com/office/powerpoint/2010/main" val="16464211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基本情報</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11</a:t>
            </a:fld>
            <a:endParaRPr kumimoji="1" lang="ja-JP" altLang="en-US"/>
          </a:p>
        </p:txBody>
      </p:sp>
      <p:graphicFrame>
        <p:nvGraphicFramePr>
          <p:cNvPr id="5" name="表 4"/>
          <p:cNvGraphicFramePr>
            <a:graphicFrameLocks noGrp="1"/>
          </p:cNvGraphicFramePr>
          <p:nvPr>
            <p:extLst>
              <p:ext uri="{D42A27DB-BD31-4B8C-83A1-F6EECF244321}">
                <p14:modId xmlns:p14="http://schemas.microsoft.com/office/powerpoint/2010/main" val="2407260119"/>
              </p:ext>
            </p:extLst>
          </p:nvPr>
        </p:nvGraphicFramePr>
        <p:xfrm>
          <a:off x="628650" y="1689095"/>
          <a:ext cx="7886700" cy="4384800"/>
        </p:xfrm>
        <a:graphic>
          <a:graphicData uri="http://schemas.openxmlformats.org/drawingml/2006/table">
            <a:tbl>
              <a:tblPr firstRow="1">
                <a:tableStyleId>{21E4AEA4-8DFA-4A89-87EB-49C32662AFE0}</a:tableStyleId>
              </a:tblPr>
              <a:tblGrid>
                <a:gridCol w="3943350"/>
                <a:gridCol w="3943350"/>
              </a:tblGrid>
              <a:tr h="626400">
                <a:tc>
                  <a:txBody>
                    <a:bodyPr/>
                    <a:lstStyle/>
                    <a:p>
                      <a:pPr algn="ctr"/>
                      <a:r>
                        <a:rPr kumimoji="1" lang="ja-JP" altLang="en-US" sz="2400" b="0" i="0" dirty="0" smtClean="0">
                          <a:latin typeface="ヒラギノ角ゴ ProN W6"/>
                          <a:ea typeface="ヒラギノ角ゴ ProN W6"/>
                          <a:cs typeface="ヒラギノ角ゴ ProN W6"/>
                        </a:rPr>
                        <a:t>項目</a:t>
                      </a:r>
                      <a:endParaRPr kumimoji="1" lang="ja-JP" altLang="en-US" sz="24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C404"/>
                    </a:solidFill>
                  </a:tcPr>
                </a:tc>
                <a:tc>
                  <a:txBody>
                    <a:bodyPr/>
                    <a:lstStyle/>
                    <a:p>
                      <a:pPr algn="ctr"/>
                      <a:r>
                        <a:rPr kumimoji="1" lang="ja-JP" altLang="en-US" sz="2400" b="0" i="0" dirty="0" smtClean="0">
                          <a:latin typeface="ヒラギノ角ゴ ProN W6"/>
                          <a:ea typeface="ヒラギノ角ゴ ProN W6"/>
                          <a:cs typeface="ヒラギノ角ゴ ProN W6"/>
                        </a:rPr>
                        <a:t>詳細</a:t>
                      </a:r>
                      <a:endParaRPr kumimoji="1" lang="ja-JP" altLang="en-US" sz="24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C404"/>
                    </a:solidFill>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期間</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ja-JP" altLang="ja-JP" sz="2400" b="0" i="0" dirty="0" smtClean="0">
                          <a:latin typeface="ヒラギノ角ゴ ProN W6"/>
                          <a:ea typeface="ヒラギノ角ゴ ProN W6"/>
                          <a:cs typeface="ヒラギノ角ゴ ProN W6"/>
                        </a:rPr>
                        <a:t>8</a:t>
                      </a:r>
                      <a:r>
                        <a:rPr kumimoji="1" lang="en-US" altLang="ja-JP" sz="2400" b="0" i="0" dirty="0" smtClean="0">
                          <a:latin typeface="ヒラギノ角ゴ ProN W6"/>
                          <a:ea typeface="ヒラギノ角ゴ ProN W6"/>
                          <a:cs typeface="ヒラギノ角ゴ ProN W6"/>
                        </a:rPr>
                        <a:t>/7</a:t>
                      </a:r>
                      <a:r>
                        <a:rPr kumimoji="1" lang="ja-JP" altLang="en-US" sz="2400" b="0" i="0" dirty="0" smtClean="0">
                          <a:latin typeface="ヒラギノ角ゴ ProN W6"/>
                          <a:ea typeface="ヒラギノ角ゴ ProN W6"/>
                          <a:cs typeface="ヒラギノ角ゴ ProN W6"/>
                        </a:rPr>
                        <a:t>(</a:t>
                      </a:r>
                      <a:r>
                        <a:rPr kumimoji="1" lang="en-US" altLang="ja-JP" sz="2400" b="0" i="0" dirty="0" smtClean="0">
                          <a:latin typeface="ヒラギノ角ゴ ProN W6"/>
                          <a:ea typeface="ヒラギノ角ゴ ProN W6"/>
                          <a:cs typeface="ヒラギノ角ゴ ProN W6"/>
                        </a:rPr>
                        <a:t>Mon) - 8/11(</a:t>
                      </a:r>
                      <a:r>
                        <a:rPr kumimoji="1" lang="ja-JP" altLang="en-US" sz="2400" b="0" i="0" dirty="0" smtClean="0">
                          <a:latin typeface="ヒラギノ角ゴ ProN W6"/>
                          <a:ea typeface="ヒラギノ角ゴ ProN W6"/>
                          <a:cs typeface="ヒラギノ角ゴ ProN W6"/>
                        </a:rPr>
                        <a:t>F</a:t>
                      </a:r>
                      <a:r>
                        <a:rPr kumimoji="1" lang="en-US" altLang="ja-JP" sz="2400" b="0" i="0" dirty="0" err="1" smtClean="0">
                          <a:latin typeface="ヒラギノ角ゴ ProN W6"/>
                          <a:ea typeface="ヒラギノ角ゴ ProN W6"/>
                          <a:cs typeface="ヒラギノ角ゴ ProN W6"/>
                        </a:rPr>
                        <a:t>ri</a:t>
                      </a:r>
                      <a:r>
                        <a:rPr kumimoji="1" lang="en-US" altLang="en-US" sz="2400" b="0" i="0" dirty="0" smtClean="0">
                          <a:latin typeface="ヒラギノ角ゴ ProN W6"/>
                          <a:ea typeface="ヒラギノ角ゴ ProN W6"/>
                          <a:cs typeface="ヒラギノ角ゴ ProN W6"/>
                        </a:rPr>
                        <a:t>)</a:t>
                      </a:r>
                      <a:endParaRPr kumimoji="1" lang="ja-JP" altLang="en-US" sz="24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セッション数</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en-US" altLang="ja-JP" sz="2400" b="0" i="0" dirty="0" smtClean="0">
                          <a:solidFill>
                            <a:schemeClr val="tx2"/>
                          </a:solidFill>
                          <a:latin typeface="ヒラギノ角ゴ ProN W6"/>
                          <a:ea typeface="ヒラギノ角ゴ ProN W6"/>
                          <a:cs typeface="ヒラギノ角ゴ ProN W6"/>
                        </a:rPr>
                        <a:t>307</a:t>
                      </a:r>
                      <a:r>
                        <a:rPr kumimoji="1" lang="ja-JP" altLang="en-US" sz="2400" b="0" i="0" dirty="0" smtClean="0">
                          <a:solidFill>
                            <a:schemeClr val="tx2"/>
                          </a:solidFill>
                          <a:latin typeface="ヒラギノ角ゴ ProN W6"/>
                          <a:ea typeface="ヒラギノ角ゴ ProN W6"/>
                          <a:cs typeface="ヒラギノ角ゴ ProN W6"/>
                        </a:rPr>
                        <a:t>（昨年は</a:t>
                      </a:r>
                      <a:r>
                        <a:rPr kumimoji="1" lang="en-US" altLang="ja-JP" sz="2400" b="0" i="0" dirty="0" smtClean="0">
                          <a:solidFill>
                            <a:schemeClr val="tx2"/>
                          </a:solidFill>
                          <a:latin typeface="ヒラギノ角ゴ ProN W6"/>
                          <a:ea typeface="ヒラギノ角ゴ ProN W6"/>
                          <a:cs typeface="ヒラギノ角ゴ ProN W6"/>
                        </a:rPr>
                        <a:t>287</a:t>
                      </a:r>
                      <a:r>
                        <a:rPr kumimoji="1" lang="ja-JP" altLang="en-US" sz="2400" b="0" i="0" dirty="0" smtClean="0">
                          <a:solidFill>
                            <a:schemeClr val="tx2"/>
                          </a:solidFill>
                          <a:latin typeface="ヒラギノ角ゴ ProN W6"/>
                          <a:ea typeface="ヒラギノ角ゴ ProN W6"/>
                          <a:cs typeface="ヒラギノ角ゴ ProN W6"/>
                        </a:rPr>
                        <a:t>）</a:t>
                      </a:r>
                      <a:endParaRPr kumimoji="1" lang="ja-JP" altLang="en-US" sz="2400" b="0" i="0" dirty="0">
                        <a:solidFill>
                          <a:schemeClr val="tx2"/>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・セッションのジャンル数</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en-US" altLang="ja-JP" sz="2400" b="0" i="0" dirty="0" smtClean="0">
                          <a:solidFill>
                            <a:schemeClr val="tx1"/>
                          </a:solidFill>
                          <a:latin typeface="ヒラギノ角ゴ ProN W6"/>
                          <a:ea typeface="ヒラギノ角ゴ ProN W6"/>
                          <a:cs typeface="ヒラギノ角ゴ ProN W6"/>
                        </a:rPr>
                        <a:t>20</a:t>
                      </a:r>
                      <a:endParaRPr kumimoji="1" lang="ja-JP" altLang="en-US" sz="2400" b="0" i="0" dirty="0">
                        <a:solidFill>
                          <a:schemeClr val="tx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・最大同時並行トラック数</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en-US" altLang="ja-JP" sz="2400" b="0" i="0" dirty="0" smtClean="0">
                          <a:solidFill>
                            <a:srgbClr val="FF0000"/>
                          </a:solidFill>
                          <a:latin typeface="ヒラギノ角ゴ ProN W6"/>
                          <a:ea typeface="ヒラギノ角ゴ ProN W6"/>
                          <a:cs typeface="ヒラギノ角ゴ ProN W6"/>
                        </a:rPr>
                        <a:t>19</a:t>
                      </a:r>
                      <a:endParaRPr kumimoji="1" lang="ja-JP" altLang="en-US" sz="2400" b="0" i="0" dirty="0">
                        <a:solidFill>
                          <a:srgbClr val="FF0000"/>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参加者数（国籍）</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ja-JP" altLang="en-US" sz="2400" b="0" i="0" dirty="0" smtClean="0">
                          <a:solidFill>
                            <a:srgbClr val="FF0000"/>
                          </a:solidFill>
                          <a:latin typeface="ヒラギノ角ゴ ProN W6"/>
                          <a:ea typeface="ヒラギノ角ゴ ProN W6"/>
                          <a:cs typeface="ヒラギノ角ゴ ProN W6"/>
                        </a:rPr>
                        <a:t>約</a:t>
                      </a:r>
                      <a:r>
                        <a:rPr kumimoji="1" lang="en-US" altLang="ja-JP" sz="2400" b="0" i="0" dirty="0" smtClean="0">
                          <a:solidFill>
                            <a:srgbClr val="FF0000"/>
                          </a:solidFill>
                          <a:latin typeface="ヒラギノ角ゴ ProN W6"/>
                          <a:ea typeface="ヒラギノ角ゴ ProN W6"/>
                          <a:cs typeface="ヒラギノ角ゴ ProN W6"/>
                        </a:rPr>
                        <a:t>2,500</a:t>
                      </a:r>
                      <a:r>
                        <a:rPr kumimoji="1" lang="ja-JP" altLang="en-US" sz="2400" b="0" i="0" dirty="0" smtClean="0">
                          <a:solidFill>
                            <a:srgbClr val="FF0000"/>
                          </a:solidFill>
                          <a:latin typeface="ヒラギノ角ゴ ProN W6"/>
                          <a:ea typeface="ヒラギノ角ゴ ProN W6"/>
                          <a:cs typeface="ヒラギノ角ゴ ProN W6"/>
                        </a:rPr>
                        <a:t>名（</a:t>
                      </a:r>
                      <a:r>
                        <a:rPr kumimoji="1" lang="en-US" altLang="ja-JP" sz="2400" b="0" i="0" dirty="0" smtClean="0">
                          <a:solidFill>
                            <a:srgbClr val="FF0000"/>
                          </a:solidFill>
                          <a:latin typeface="ヒラギノ角ゴ ProN W6"/>
                          <a:ea typeface="ヒラギノ角ゴ ProN W6"/>
                          <a:cs typeface="ヒラギノ角ゴ ProN W6"/>
                        </a:rPr>
                        <a:t>42</a:t>
                      </a:r>
                      <a:r>
                        <a:rPr kumimoji="1" lang="ja-JP" altLang="en-US" sz="2400" b="0" i="0" dirty="0" smtClean="0">
                          <a:solidFill>
                            <a:srgbClr val="FF0000"/>
                          </a:solidFill>
                          <a:latin typeface="ヒラギノ角ゴ ProN W6"/>
                          <a:ea typeface="ヒラギノ角ゴ ProN W6"/>
                          <a:cs typeface="ヒラギノ角ゴ ProN W6"/>
                        </a:rPr>
                        <a:t>か国）</a:t>
                      </a:r>
                      <a:endParaRPr kumimoji="1" lang="ja-JP" altLang="en-US" sz="2400" b="0" i="0" dirty="0">
                        <a:solidFill>
                          <a:srgbClr val="FF0000"/>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26400">
                <a:tc>
                  <a:txBody>
                    <a:bodyPr/>
                    <a:lstStyle/>
                    <a:p>
                      <a:r>
                        <a:rPr kumimoji="1" lang="ja-JP" altLang="en-US" sz="2400" b="0" i="0" dirty="0" smtClean="0">
                          <a:solidFill>
                            <a:schemeClr val="bg1"/>
                          </a:solidFill>
                          <a:latin typeface="ヒラギノ角ゴ ProN W6"/>
                          <a:ea typeface="ヒラギノ角ゴ ProN W6"/>
                          <a:cs typeface="ヒラギノ角ゴ ProN W6"/>
                        </a:rPr>
                        <a:t>ボランティア数</a:t>
                      </a:r>
                      <a:endParaRPr kumimoji="1" lang="ja-JP" altLang="en-US" sz="24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kumimoji="1" lang="ja-JP" altLang="en-US" sz="2400" b="0" i="0" dirty="0" smtClean="0">
                          <a:solidFill>
                            <a:srgbClr val="FF0000"/>
                          </a:solidFill>
                          <a:latin typeface="ヒラギノ角ゴ ProN W6"/>
                          <a:ea typeface="ヒラギノ角ゴ ProN W6"/>
                          <a:cs typeface="ヒラギノ角ゴ ProN W6"/>
                        </a:rPr>
                        <a:t>約</a:t>
                      </a:r>
                      <a:r>
                        <a:rPr kumimoji="1" lang="en-US" altLang="ja-JP" sz="2400" b="0" i="0" dirty="0" smtClean="0">
                          <a:solidFill>
                            <a:srgbClr val="FF0000"/>
                          </a:solidFill>
                          <a:latin typeface="ヒラギノ角ゴ ProN W6"/>
                          <a:ea typeface="ヒラギノ角ゴ ProN W6"/>
                          <a:cs typeface="ヒラギノ角ゴ ProN W6"/>
                        </a:rPr>
                        <a:t>300</a:t>
                      </a:r>
                      <a:r>
                        <a:rPr kumimoji="1" lang="ja-JP" altLang="en-US" sz="2400" b="0" i="0" dirty="0" smtClean="0">
                          <a:solidFill>
                            <a:srgbClr val="FF0000"/>
                          </a:solidFill>
                          <a:latin typeface="ヒラギノ角ゴ ProN W6"/>
                          <a:ea typeface="ヒラギノ角ゴ ProN W6"/>
                          <a:cs typeface="ヒラギノ角ゴ ProN W6"/>
                        </a:rPr>
                        <a:t>名</a:t>
                      </a:r>
                      <a:endParaRPr kumimoji="1" lang="ja-JP" altLang="en-US" sz="2400" b="0" i="0" dirty="0">
                        <a:solidFill>
                          <a:srgbClr val="FF0000"/>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81165466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主催者</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12</a:t>
            </a:fld>
            <a:endParaRPr kumimoji="1" lang="ja-JP" altLang="en-US"/>
          </a:p>
        </p:txBody>
      </p:sp>
      <p:sp>
        <p:nvSpPr>
          <p:cNvPr id="9" name="コンテンツ プレースホルダー 8"/>
          <p:cNvSpPr>
            <a:spLocks noGrp="1"/>
          </p:cNvSpPr>
          <p:nvPr>
            <p:ph idx="1"/>
          </p:nvPr>
        </p:nvSpPr>
        <p:spPr>
          <a:noFill/>
          <a:ln>
            <a:noFill/>
          </a:ln>
        </p:spPr>
        <p:txBody>
          <a:bodyPr>
            <a:normAutofit/>
          </a:bodyPr>
          <a:lstStyle/>
          <a:p>
            <a:pPr algn="ctr"/>
            <a:r>
              <a:rPr kumimoji="1" lang="en-US" altLang="ja-JP" sz="7200" i="1" dirty="0" smtClean="0">
                <a:solidFill>
                  <a:srgbClr val="00B0F0"/>
                </a:solidFill>
                <a:latin typeface="ヒラギノ角ゴ ProN W6"/>
                <a:ea typeface="ヒラギノ角ゴ ProN W6"/>
                <a:cs typeface="ヒラギノ角ゴ ProN W6"/>
              </a:rPr>
              <a:t>Agile Alliance</a:t>
            </a:r>
          </a:p>
          <a:p>
            <a:pPr algn="ctr"/>
            <a:r>
              <a:rPr lang="en-US" altLang="ja-JP" sz="3600" dirty="0" smtClean="0">
                <a:latin typeface="ヒラギノ角ゴ ProN W6"/>
                <a:ea typeface="ヒラギノ角ゴ ProN W6"/>
                <a:cs typeface="ヒラギノ角ゴ ProN W6"/>
                <a:hlinkClick r:id="rId2"/>
              </a:rPr>
              <a:t>https://www.agilealliance.org/ </a:t>
            </a:r>
            <a:endParaRPr lang="en-US" altLang="ja-JP" sz="3600" dirty="0" smtClean="0">
              <a:latin typeface="ヒラギノ角ゴ ProN W6"/>
              <a:ea typeface="ヒラギノ角ゴ ProN W6"/>
              <a:cs typeface="ヒラギノ角ゴ ProN W6"/>
            </a:endParaRPr>
          </a:p>
          <a:p>
            <a:pPr algn="ctr"/>
            <a:endParaRPr lang="en-US" altLang="ja-JP" sz="3600" dirty="0" smtClean="0">
              <a:latin typeface="ヒラギノ角ゴ ProN W6"/>
              <a:ea typeface="ヒラギノ角ゴ ProN W6"/>
              <a:cs typeface="ヒラギノ角ゴ ProN W6"/>
            </a:endParaRPr>
          </a:p>
          <a:p>
            <a:pPr algn="ctr"/>
            <a:r>
              <a:rPr lang="ja-JP" altLang="en-US" sz="3600" dirty="0" smtClean="0">
                <a:latin typeface="ヒラギノ角ゴ ProN W6"/>
                <a:ea typeface="ヒラギノ角ゴ ProN W6"/>
                <a:cs typeface="ヒラギノ角ゴ ProN W6"/>
              </a:rPr>
              <a:t>全世界</a:t>
            </a:r>
            <a:r>
              <a:rPr lang="ja-JP" altLang="en-US" sz="3600" dirty="0">
                <a:latin typeface="ヒラギノ角ゴ ProN W6"/>
                <a:ea typeface="ヒラギノ角ゴ ProN W6"/>
                <a:cs typeface="ヒラギノ角ゴ ProN W6"/>
              </a:rPr>
              <a:t>で</a:t>
            </a:r>
            <a:r>
              <a:rPr lang="ja-JP" altLang="en-US" sz="3600" dirty="0" smtClean="0">
                <a:solidFill>
                  <a:srgbClr val="44C404"/>
                </a:solidFill>
                <a:latin typeface="ヒラギノ角ゴ ProN W6"/>
                <a:ea typeface="ヒラギノ角ゴ ProN W6"/>
                <a:cs typeface="ヒラギノ角ゴ ProN W6"/>
              </a:rPr>
              <a:t>８万人以上</a:t>
            </a:r>
            <a:r>
              <a:rPr lang="ja-JP" altLang="en-US" sz="3600" dirty="0" smtClean="0">
                <a:latin typeface="ヒラギノ角ゴ ProN W6"/>
                <a:ea typeface="ヒラギノ角ゴ ProN W6"/>
                <a:cs typeface="ヒラギノ角ゴ ProN W6"/>
              </a:rPr>
              <a:t>の会員を持つ、</a:t>
            </a:r>
            <a:endParaRPr lang="en-US" altLang="ja-JP" sz="3600" dirty="0" smtClean="0">
              <a:latin typeface="ヒラギノ角ゴ ProN W6"/>
              <a:ea typeface="ヒラギノ角ゴ ProN W6"/>
              <a:cs typeface="ヒラギノ角ゴ ProN W6"/>
            </a:endParaRPr>
          </a:p>
          <a:p>
            <a:pPr algn="ctr"/>
            <a:r>
              <a:rPr lang="ja-JP" altLang="en-US" sz="3600" dirty="0" smtClean="0">
                <a:latin typeface="ヒラギノ角ゴ ProN W6"/>
                <a:ea typeface="ヒラギノ角ゴ ProN W6"/>
                <a:cs typeface="ヒラギノ角ゴ ProN W6"/>
              </a:rPr>
              <a:t>文字通り世界のアジャイルを</a:t>
            </a:r>
            <a:endParaRPr lang="en-US" altLang="ja-JP" sz="3600" dirty="0" smtClean="0">
              <a:latin typeface="ヒラギノ角ゴ ProN W6"/>
              <a:ea typeface="ヒラギノ角ゴ ProN W6"/>
              <a:cs typeface="ヒラギノ角ゴ ProN W6"/>
            </a:endParaRPr>
          </a:p>
          <a:p>
            <a:pPr algn="ctr"/>
            <a:r>
              <a:rPr lang="ja-JP" altLang="en-US" sz="3600" dirty="0" smtClean="0">
                <a:latin typeface="ヒラギノ角ゴ ProN W6"/>
                <a:ea typeface="ヒラギノ角ゴ ProN W6"/>
                <a:cs typeface="ヒラギノ角ゴ ProN W6"/>
              </a:rPr>
              <a:t>代表する組織。</a:t>
            </a:r>
            <a:endParaRPr lang="en-US" altLang="ja-JP" sz="36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7797540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セッションの傾向（</a:t>
            </a:r>
            <a:r>
              <a:rPr kumimoji="1" lang="en-US" altLang="ja-JP" sz="4800" dirty="0" smtClean="0">
                <a:latin typeface="ヒラギノ角ゴ ProN W6"/>
                <a:ea typeface="ヒラギノ角ゴ ProN W6"/>
                <a:cs typeface="ヒラギノ角ゴ ProN W6"/>
              </a:rPr>
              <a:t>2017</a:t>
            </a:r>
            <a:r>
              <a:rPr kumimoji="1" lang="ja-JP" altLang="en-US" sz="4800" dirty="0" smtClean="0">
                <a:latin typeface="ヒラギノ角ゴ ProN W6"/>
                <a:ea typeface="ヒラギノ角ゴ ProN W6"/>
                <a:cs typeface="ヒラギノ角ゴ ProN W6"/>
              </a:rPr>
              <a:t>）</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13</a:t>
            </a:fld>
            <a:endParaRPr kumimoji="1" lang="ja-JP" altLang="en-US"/>
          </a:p>
        </p:txBody>
      </p:sp>
      <p:graphicFrame>
        <p:nvGraphicFramePr>
          <p:cNvPr id="3" name="表 2"/>
          <p:cNvGraphicFramePr>
            <a:graphicFrameLocks noGrp="1"/>
          </p:cNvGraphicFramePr>
          <p:nvPr>
            <p:extLst>
              <p:ext uri="{D42A27DB-BD31-4B8C-83A1-F6EECF244321}">
                <p14:modId xmlns:p14="http://schemas.microsoft.com/office/powerpoint/2010/main" val="1630936635"/>
              </p:ext>
            </p:extLst>
          </p:nvPr>
        </p:nvGraphicFramePr>
        <p:xfrm>
          <a:off x="657000" y="1689101"/>
          <a:ext cx="7830000" cy="4796624"/>
        </p:xfrm>
        <a:graphic>
          <a:graphicData uri="http://schemas.openxmlformats.org/drawingml/2006/table">
            <a:tbl>
              <a:tblPr firstRow="1" bandCol="1">
                <a:tableStyleId>{21E4AEA4-8DFA-4A89-87EB-49C32662AFE0}</a:tableStyleId>
              </a:tblPr>
              <a:tblGrid>
                <a:gridCol w="3198742"/>
                <a:gridCol w="716258"/>
                <a:gridCol w="3368993"/>
                <a:gridCol w="546007"/>
              </a:tblGrid>
              <a:tr h="273316">
                <a:tc>
                  <a:txBody>
                    <a:bodyPr/>
                    <a:lstStyle/>
                    <a:p>
                      <a:pPr algn="ctr"/>
                      <a:r>
                        <a:rPr kumimoji="1" lang="ja-JP" altLang="en-US" b="0" i="0" dirty="0" smtClean="0">
                          <a:latin typeface="ヒラギノ角ゴ ProN W6"/>
                          <a:ea typeface="ヒラギノ角ゴ ProN W6"/>
                          <a:cs typeface="ヒラギノ角ゴ ProN W6"/>
                        </a:rPr>
                        <a:t>ジャンル</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c>
                  <a:txBody>
                    <a:bodyPr/>
                    <a:lstStyle/>
                    <a:p>
                      <a:pPr algn="ctr"/>
                      <a:r>
                        <a:rPr kumimoji="1" lang="ja-JP" altLang="en-US" b="0" i="0" dirty="0" smtClean="0">
                          <a:latin typeface="ヒラギノ角ゴ ProN W6"/>
                          <a:ea typeface="ヒラギノ角ゴ ProN W6"/>
                          <a:cs typeface="ヒラギノ角ゴ ProN W6"/>
                        </a:rPr>
                        <a:t>数</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c>
                  <a:txBody>
                    <a:bodyPr/>
                    <a:lstStyle/>
                    <a:p>
                      <a:pPr algn="ctr"/>
                      <a:r>
                        <a:rPr kumimoji="1" lang="ja-JP" altLang="en-US" b="0" i="0" dirty="0" smtClean="0">
                          <a:latin typeface="ヒラギノ角ゴ ProN W6"/>
                          <a:ea typeface="ヒラギノ角ゴ ProN W6"/>
                          <a:cs typeface="ヒラギノ角ゴ ProN W6"/>
                        </a:rPr>
                        <a:t>ジャンル</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c>
                  <a:txBody>
                    <a:bodyPr/>
                    <a:lstStyle/>
                    <a:p>
                      <a:pPr algn="ctr"/>
                      <a:r>
                        <a:rPr kumimoji="1" lang="ja-JP" altLang="en-US" b="0" i="0" dirty="0" smtClean="0">
                          <a:latin typeface="ヒラギノ角ゴ ProN W6"/>
                          <a:ea typeface="ヒラギノ角ゴ ProN W6"/>
                          <a:cs typeface="ヒラギノ角ゴ ProN W6"/>
                        </a:rPr>
                        <a:t>数</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r>
              <a:tr h="308357">
                <a:tc>
                  <a:txBody>
                    <a:bodyPr/>
                    <a:lstStyle/>
                    <a:p>
                      <a:r>
                        <a:rPr kumimoji="1" lang="en-US" altLang="ja-JP" sz="1600" b="0" i="0" dirty="0" smtClean="0">
                          <a:solidFill>
                            <a:schemeClr val="bg1"/>
                          </a:solidFill>
                          <a:latin typeface="ヒラギノ角ゴ ProN W6"/>
                          <a:ea typeface="ヒラギノ角ゴ ProN W6"/>
                          <a:cs typeface="ヒラギノ角ゴ ProN W6"/>
                        </a:rPr>
                        <a:t>Agile Alliance Lounge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16</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Experience Reports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r>
                        <a:rPr kumimoji="1" lang="en-US" altLang="ja-JP" sz="1600" b="0" i="0" dirty="0" smtClean="0">
                          <a:solidFill>
                            <a:schemeClr val="bg1"/>
                          </a:solidFill>
                          <a:latin typeface="ヒラギノ角ゴ ProN W6"/>
                          <a:ea typeface="ヒラギノ角ゴ ProN W6"/>
                          <a:cs typeface="ヒラギノ角ゴ ProN W6"/>
                        </a:rPr>
                        <a:t>Agile Companies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Keynotes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1600" b="0" i="0" dirty="0" smtClean="0">
                          <a:solidFill>
                            <a:schemeClr val="bg1"/>
                          </a:solidFill>
                          <a:latin typeface="ヒラギノ角ゴ ProN W6"/>
                          <a:ea typeface="ヒラギノ角ゴ ProN W6"/>
                          <a:cs typeface="ヒラギノ角ゴ ProN W6"/>
                        </a:rPr>
                        <a:t>Agile Foundations</a:t>
                      </a:r>
                      <a:endParaRPr kumimoji="1" lang="ja-JP" altLang="en-US" sz="1600" b="0" i="0" dirty="0" smtClean="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7</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Leadership</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21</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40468">
                <a:tc>
                  <a:txBody>
                    <a:bodyPr/>
                    <a:lstStyle/>
                    <a:p>
                      <a:r>
                        <a:rPr kumimoji="1" lang="en-US" altLang="ja-JP" sz="1600" b="0" i="0" dirty="0" smtClean="0">
                          <a:solidFill>
                            <a:schemeClr val="bg1"/>
                          </a:solidFill>
                          <a:latin typeface="ヒラギノ角ゴ ProN W6"/>
                          <a:ea typeface="ヒラギノ角ゴ ProN W6"/>
                          <a:cs typeface="ヒラギノ角ゴ ProN W6"/>
                        </a:rPr>
                        <a:t>Audacious Salon</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Learning</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17</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2808">
                <a:tc>
                  <a:txBody>
                    <a:bodyPr/>
                    <a:lstStyle/>
                    <a:p>
                      <a:r>
                        <a:rPr kumimoji="1" lang="en-US" altLang="ja-JP" sz="1600" b="0" i="0" dirty="0" smtClean="0">
                          <a:solidFill>
                            <a:schemeClr val="bg1"/>
                          </a:solidFill>
                          <a:latin typeface="ヒラギノ角ゴ ProN W6"/>
                          <a:ea typeface="ヒラギノ角ゴ ProN W6"/>
                          <a:cs typeface="ヒラギノ角ゴ ProN W6"/>
                        </a:rPr>
                        <a:t>Coaching &amp; Mentoring</a:t>
                      </a:r>
                      <a:endParaRPr kumimoji="1" lang="ja-JP" altLang="en-US" sz="1600" b="0" i="0" dirty="0" smtClean="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17</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Open Jam</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6</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32616">
                <a:tc>
                  <a:txBody>
                    <a:bodyPr/>
                    <a:lstStyle/>
                    <a:p>
                      <a:r>
                        <a:rPr kumimoji="1" lang="en-US" altLang="ja-JP" sz="1600" b="0" i="0" dirty="0" smtClean="0">
                          <a:solidFill>
                            <a:schemeClr val="bg1"/>
                          </a:solidFill>
                          <a:latin typeface="ヒラギノ角ゴ ProN W6"/>
                          <a:ea typeface="ヒラギノ角ゴ ProN W6"/>
                          <a:cs typeface="ヒラギノ角ゴ ProN W6"/>
                        </a:rPr>
                        <a:t>Collaboration Culture &amp; Teams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Project Program &amp; Portfolio Management</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21</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r>
                        <a:rPr kumimoji="1" lang="en-US" altLang="ja-JP" sz="1600" b="0" i="0" dirty="0" smtClean="0">
                          <a:solidFill>
                            <a:schemeClr val="bg1"/>
                          </a:solidFill>
                          <a:latin typeface="ヒラギノ角ゴ ProN W6"/>
                          <a:ea typeface="ヒラギノ角ゴ ProN W6"/>
                          <a:cs typeface="ヒラギノ角ゴ ProN W6"/>
                        </a:rPr>
                        <a:t>Customers &amp; Products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15</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Stalwarts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11</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80088">
                <a:tc>
                  <a:txBody>
                    <a:bodyPr/>
                    <a:lstStyle/>
                    <a:p>
                      <a:r>
                        <a:rPr kumimoji="1" lang="en-US" altLang="ja-JP" sz="1600" b="0" i="0" dirty="0" smtClean="0">
                          <a:solidFill>
                            <a:schemeClr val="bg1"/>
                          </a:solidFill>
                          <a:latin typeface="ヒラギノ角ゴ ProN W6"/>
                          <a:ea typeface="ヒラギノ角ゴ ProN W6"/>
                          <a:cs typeface="ヒラギノ角ゴ ProN W6"/>
                        </a:rPr>
                        <a:t>Development Practices &amp; Craftsmanship</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1600" b="0" i="0" dirty="0" smtClean="0">
                          <a:solidFill>
                            <a:schemeClr val="bg1"/>
                          </a:solidFill>
                          <a:latin typeface="ヒラギノ角ゴ ProN W6"/>
                          <a:ea typeface="ヒラギノ角ゴ ProN W6"/>
                          <a:cs typeface="ヒラギノ角ゴ ProN W6"/>
                        </a:rPr>
                        <a:t>The Future of Agile Software Development (IEEE Software)</a:t>
                      </a:r>
                      <a:endParaRPr kumimoji="1" lang="ja-JP" altLang="en-US" sz="1600" b="0" i="0" dirty="0" smtClean="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8</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r>
                        <a:rPr kumimoji="1" lang="en-US" altLang="ja-JP" sz="1600" b="0" i="0" dirty="0" smtClean="0">
                          <a:solidFill>
                            <a:schemeClr val="bg1"/>
                          </a:solidFill>
                          <a:latin typeface="ヒラギノ角ゴ ProN W6"/>
                          <a:ea typeface="ヒラギノ角ゴ ProN W6"/>
                          <a:cs typeface="ヒラギノ角ゴ ProN W6"/>
                        </a:rPr>
                        <a:t>DevOps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16</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1600" b="0" i="0" dirty="0" smtClean="0">
                          <a:solidFill>
                            <a:schemeClr val="bg1"/>
                          </a:solidFill>
                          <a:latin typeface="ヒラギノ角ゴ ProN W6"/>
                          <a:ea typeface="ヒラギノ角ゴ ProN W6"/>
                          <a:cs typeface="ヒラギノ角ゴ ProN W6"/>
                        </a:rPr>
                        <a:t>Testing &amp; Quality</a:t>
                      </a:r>
                      <a:endParaRPr kumimoji="1" lang="ja-JP" altLang="en-US" sz="1600" b="0" i="0" dirty="0" smtClean="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12</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r>
                        <a:rPr kumimoji="1" lang="en-US" altLang="ja-JP" sz="1600" b="0" i="0" dirty="0" smtClean="0">
                          <a:solidFill>
                            <a:schemeClr val="bg1"/>
                          </a:solidFill>
                          <a:latin typeface="ヒラギノ角ゴ ProN W6"/>
                          <a:ea typeface="ヒラギノ角ゴ ProN W6"/>
                          <a:cs typeface="ヒラギノ角ゴ ProN W6"/>
                        </a:rPr>
                        <a:t>Enterprise Agile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25</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User Experience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10</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8357">
                <a:tc>
                  <a:txBody>
                    <a:bodyPr/>
                    <a:lstStyle/>
                    <a:p>
                      <a:r>
                        <a:rPr kumimoji="1" lang="en-US" altLang="ja-JP" sz="1600" b="0" i="0" dirty="0" smtClean="0">
                          <a:solidFill>
                            <a:srgbClr val="FF0000"/>
                          </a:solidFill>
                          <a:latin typeface="ヒラギノ角ゴ ProN W6"/>
                          <a:ea typeface="ヒラギノ角ゴ ProN W6"/>
                          <a:cs typeface="ヒラギノ角ゴ ProN W6"/>
                        </a:rPr>
                        <a:t>Lightning Talks</a:t>
                      </a:r>
                      <a:endParaRPr kumimoji="1" lang="ja-JP" altLang="en-US" sz="1600" b="0" i="0" dirty="0">
                        <a:solidFill>
                          <a:srgbClr val="FF0000"/>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46570577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4800" dirty="0" smtClean="0">
                <a:latin typeface="ヒラギノ角ゴ ProN W6"/>
                <a:ea typeface="ヒラギノ角ゴ ProN W6"/>
                <a:cs typeface="ヒラギノ角ゴ ProN W6"/>
              </a:rPr>
              <a:t>セッション</a:t>
            </a:r>
            <a:r>
              <a:rPr lang="ja-JP" altLang="en-US" sz="4800" dirty="0">
                <a:latin typeface="ヒラギノ角ゴ ProN W6"/>
                <a:ea typeface="ヒラギノ角ゴ ProN W6"/>
                <a:cs typeface="ヒラギノ角ゴ ProN W6"/>
              </a:rPr>
              <a:t>の傾向</a:t>
            </a:r>
            <a:r>
              <a:rPr lang="ja-JP" altLang="en-US" sz="4800" dirty="0">
                <a:solidFill>
                  <a:srgbClr val="E50012"/>
                </a:solidFill>
                <a:latin typeface="ヒラギノ角ゴ ProN W6"/>
                <a:ea typeface="ヒラギノ角ゴ ProN W6"/>
                <a:cs typeface="ヒラギノ角ゴ ProN W6"/>
              </a:rPr>
              <a:t>（</a:t>
            </a:r>
            <a:r>
              <a:rPr lang="en-US" altLang="ja-JP" sz="4800" dirty="0" smtClean="0">
                <a:solidFill>
                  <a:srgbClr val="E50012"/>
                </a:solidFill>
                <a:latin typeface="ヒラギノ角ゴ ProN W6"/>
                <a:ea typeface="ヒラギノ角ゴ ProN W6"/>
                <a:cs typeface="ヒラギノ角ゴ ProN W6"/>
              </a:rPr>
              <a:t>2016</a:t>
            </a:r>
            <a:r>
              <a:rPr lang="ja-JP" altLang="en-US" sz="4800" dirty="0" smtClean="0">
                <a:solidFill>
                  <a:srgbClr val="E50012"/>
                </a:solidFill>
                <a:latin typeface="ヒラギノ角ゴ ProN W6"/>
                <a:ea typeface="ヒラギノ角ゴ ProN W6"/>
                <a:cs typeface="ヒラギノ角ゴ ProN W6"/>
              </a:rPr>
              <a:t>）</a:t>
            </a:r>
            <a:endParaRPr kumimoji="1" lang="ja-JP" altLang="en-US" sz="4800" dirty="0">
              <a:solidFill>
                <a:srgbClr val="E50012"/>
              </a:solidFill>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14</a:t>
            </a:fld>
            <a:endParaRPr kumimoji="1" lang="ja-JP" altLang="en-US"/>
          </a:p>
        </p:txBody>
      </p:sp>
      <p:graphicFrame>
        <p:nvGraphicFramePr>
          <p:cNvPr id="3" name="表 2"/>
          <p:cNvGraphicFramePr>
            <a:graphicFrameLocks noGrp="1"/>
          </p:cNvGraphicFramePr>
          <p:nvPr>
            <p:extLst>
              <p:ext uri="{D42A27DB-BD31-4B8C-83A1-F6EECF244321}">
                <p14:modId xmlns:p14="http://schemas.microsoft.com/office/powerpoint/2010/main" val="3235824116"/>
              </p:ext>
            </p:extLst>
          </p:nvPr>
        </p:nvGraphicFramePr>
        <p:xfrm>
          <a:off x="657000" y="1689100"/>
          <a:ext cx="7830000" cy="4609117"/>
        </p:xfrm>
        <a:graphic>
          <a:graphicData uri="http://schemas.openxmlformats.org/drawingml/2006/table">
            <a:tbl>
              <a:tblPr firstRow="1" bandCol="1">
                <a:tableStyleId>{21E4AEA4-8DFA-4A89-87EB-49C32662AFE0}</a:tableStyleId>
              </a:tblPr>
              <a:tblGrid>
                <a:gridCol w="3198742"/>
                <a:gridCol w="716258"/>
                <a:gridCol w="3368993"/>
                <a:gridCol w="546007"/>
              </a:tblGrid>
              <a:tr h="276499">
                <a:tc>
                  <a:txBody>
                    <a:bodyPr/>
                    <a:lstStyle/>
                    <a:p>
                      <a:pPr algn="ctr"/>
                      <a:r>
                        <a:rPr kumimoji="1" lang="ja-JP" altLang="en-US" b="0" i="0" dirty="0" smtClean="0">
                          <a:latin typeface="ヒラギノ角ゴ ProN W6"/>
                          <a:ea typeface="ヒラギノ角ゴ ProN W6"/>
                          <a:cs typeface="ヒラギノ角ゴ ProN W6"/>
                        </a:rPr>
                        <a:t>ジャンル</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solidFill>
                  </a:tcPr>
                </a:tc>
                <a:tc>
                  <a:txBody>
                    <a:bodyPr/>
                    <a:lstStyle/>
                    <a:p>
                      <a:pPr algn="ctr"/>
                      <a:r>
                        <a:rPr kumimoji="1" lang="ja-JP" altLang="en-US" b="0" i="0" dirty="0" smtClean="0">
                          <a:latin typeface="ヒラギノ角ゴ ProN W6"/>
                          <a:ea typeface="ヒラギノ角ゴ ProN W6"/>
                          <a:cs typeface="ヒラギノ角ゴ ProN W6"/>
                        </a:rPr>
                        <a:t>数</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solidFill>
                  </a:tcPr>
                </a:tc>
                <a:tc>
                  <a:txBody>
                    <a:bodyPr/>
                    <a:lstStyle/>
                    <a:p>
                      <a:pPr algn="ctr"/>
                      <a:r>
                        <a:rPr kumimoji="1" lang="ja-JP" altLang="en-US" b="0" i="0" dirty="0" smtClean="0">
                          <a:latin typeface="ヒラギノ角ゴ ProN W6"/>
                          <a:ea typeface="ヒラギノ角ゴ ProN W6"/>
                          <a:cs typeface="ヒラギノ角ゴ ProN W6"/>
                        </a:rPr>
                        <a:t>ジャンル</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solidFill>
                  </a:tcPr>
                </a:tc>
                <a:tc>
                  <a:txBody>
                    <a:bodyPr/>
                    <a:lstStyle/>
                    <a:p>
                      <a:pPr algn="ctr"/>
                      <a:r>
                        <a:rPr kumimoji="1" lang="ja-JP" altLang="en-US" b="0" i="0" dirty="0" smtClean="0">
                          <a:latin typeface="ヒラギノ角ゴ ProN W6"/>
                          <a:ea typeface="ヒラギノ角ゴ ProN W6"/>
                          <a:cs typeface="ヒラギノ角ゴ ProN W6"/>
                        </a:rPr>
                        <a:t>数</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solidFill>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Agile Bootcamp</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9</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Leadership</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Audacious Salon</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Learning</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19</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Coaching &amp; Mentoring</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20</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Lightning Talks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38818">
                <a:tc>
                  <a:txBody>
                    <a:bodyPr/>
                    <a:lstStyle/>
                    <a:p>
                      <a:r>
                        <a:rPr kumimoji="1" lang="en-US" altLang="ja-JP" sz="1600" b="0" i="0" dirty="0" smtClean="0">
                          <a:solidFill>
                            <a:schemeClr val="bg1"/>
                          </a:solidFill>
                          <a:latin typeface="ヒラギノ角ゴ ProN W6"/>
                          <a:ea typeface="ヒラギノ角ゴ ProN W6"/>
                          <a:cs typeface="ヒラギノ角ゴ ProN W6"/>
                        </a:rPr>
                        <a:t>Collaboration Culture &amp; Teams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25</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Open Jam</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5</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676243">
                <a:tc>
                  <a:txBody>
                    <a:bodyPr/>
                    <a:lstStyle/>
                    <a:p>
                      <a:r>
                        <a:rPr kumimoji="1" lang="en-US" altLang="ja-JP" sz="1600" b="0" i="0" dirty="0" smtClean="0">
                          <a:solidFill>
                            <a:schemeClr val="bg1"/>
                          </a:solidFill>
                          <a:latin typeface="ヒラギノ角ゴ ProN W6"/>
                          <a:ea typeface="ヒラギノ角ゴ ProN W6"/>
                          <a:cs typeface="ヒラギノ角ゴ ProN W6"/>
                        </a:rPr>
                        <a:t>Development Practices &amp;</a:t>
                      </a:r>
                    </a:p>
                    <a:p>
                      <a:r>
                        <a:rPr kumimoji="1" lang="en-US" altLang="ja-JP" sz="1600" b="0" i="0" dirty="0" smtClean="0">
                          <a:solidFill>
                            <a:schemeClr val="bg1"/>
                          </a:solidFill>
                          <a:latin typeface="ヒラギノ角ゴ ProN W6"/>
                          <a:ea typeface="ヒラギノ角ゴ ProN W6"/>
                          <a:cs typeface="ヒラギノ角ゴ ProN W6"/>
                        </a:rPr>
                        <a:t>Craftsmanship</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19</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Project Program and Portfolio</a:t>
                      </a:r>
                      <a:r>
                        <a:rPr kumimoji="1" lang="ja-JP" altLang="en-US" sz="1600" b="0" i="0" dirty="0" smtClean="0">
                          <a:solidFill>
                            <a:schemeClr val="bg1"/>
                          </a:solidFill>
                          <a:latin typeface="ヒラギノ角ゴ ProN W6"/>
                          <a:ea typeface="ヒラギノ角ゴ ProN W6"/>
                          <a:cs typeface="ヒラギノ角ゴ ProN W6"/>
                        </a:rPr>
                        <a:t> </a:t>
                      </a:r>
                      <a:r>
                        <a:rPr kumimoji="1" lang="en-US" altLang="ja-JP" sz="1600" b="0" i="0" dirty="0" smtClean="0">
                          <a:solidFill>
                            <a:schemeClr val="bg1"/>
                          </a:solidFill>
                          <a:latin typeface="ヒラギノ角ゴ ProN W6"/>
                          <a:ea typeface="ヒラギノ角ゴ ProN W6"/>
                          <a:cs typeface="ヒラギノ角ゴ ProN W6"/>
                        </a:rPr>
                        <a:t>Management</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21</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DevOps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18</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Stalwarts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6</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Enterprise Agile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27</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Testing &amp; Quality</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12</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709614">
                <a:tc>
                  <a:txBody>
                    <a:bodyPr/>
                    <a:lstStyle/>
                    <a:p>
                      <a:r>
                        <a:rPr kumimoji="1" lang="en-US" altLang="ja-JP" sz="1600" b="0" i="0" dirty="0" smtClean="0">
                          <a:solidFill>
                            <a:schemeClr val="bg1"/>
                          </a:solidFill>
                          <a:latin typeface="ヒラギノ角ゴ ProN W6"/>
                          <a:ea typeface="ヒラギノ角ゴ ProN W6"/>
                          <a:cs typeface="ヒラギノ角ゴ ProN W6"/>
                        </a:rPr>
                        <a:t>Experience Reports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23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The Future of Agile Software</a:t>
                      </a:r>
                    </a:p>
                    <a:p>
                      <a:r>
                        <a:rPr kumimoji="1" lang="en-US" altLang="ja-JP" sz="1600" b="0" i="0" dirty="0" smtClean="0">
                          <a:solidFill>
                            <a:schemeClr val="bg1"/>
                          </a:solidFill>
                          <a:latin typeface="ヒラギノ角ゴ ProN W6"/>
                          <a:ea typeface="ヒラギノ角ゴ ProN W6"/>
                          <a:cs typeface="ヒラギノ角ゴ ProN W6"/>
                        </a:rPr>
                        <a:t>Development (IEEE Software)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5</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Government</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10</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User Experience</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11</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11947">
                <a:tc>
                  <a:txBody>
                    <a:bodyPr/>
                    <a:lstStyle/>
                    <a:p>
                      <a:r>
                        <a:rPr kumimoji="1" lang="en-US" altLang="ja-JP" sz="1600" b="0" i="0" dirty="0" smtClean="0">
                          <a:solidFill>
                            <a:schemeClr val="bg1"/>
                          </a:solidFill>
                          <a:latin typeface="ヒラギノ角ゴ ProN W6"/>
                          <a:ea typeface="ヒラギノ角ゴ ProN W6"/>
                          <a:cs typeface="ヒラギノ角ゴ ProN W6"/>
                        </a:rPr>
                        <a:t>Keynotes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3</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kumimoji="1" lang="en-US" altLang="ja-JP" sz="1600" b="0" i="0" dirty="0" smtClean="0">
                          <a:solidFill>
                            <a:schemeClr val="bg1"/>
                          </a:solidFill>
                          <a:latin typeface="ヒラギノ角ゴ ProN W6"/>
                          <a:ea typeface="ヒラギノ角ゴ ProN W6"/>
                          <a:cs typeface="ヒラギノ角ゴ ProN W6"/>
                        </a:rPr>
                        <a:t>Working with Customers</a:t>
                      </a:r>
                      <a:endParaRPr kumimoji="1" lang="ja-JP" altLang="en-US" sz="16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algn="r"/>
                      <a:r>
                        <a:rPr kumimoji="1" lang="en-US" altLang="ja-JP" b="0" i="0" dirty="0" smtClean="0">
                          <a:latin typeface="ヒラギノ角ゴ ProN W6"/>
                          <a:ea typeface="ヒラギノ角ゴ ProN W6"/>
                          <a:cs typeface="ヒラギノ角ゴ ProN W6"/>
                        </a:rPr>
                        <a:t>14</a:t>
                      </a:r>
                      <a:endParaRPr kumimoji="1" lang="ja-JP" altLang="en-US"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0693346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4800" dirty="0" smtClean="0">
                <a:latin typeface="ヒラギノ角ゴ ProN W6"/>
                <a:ea typeface="ヒラギノ角ゴ ProN W6"/>
                <a:cs typeface="ヒラギノ角ゴ ProN W6"/>
              </a:rPr>
              <a:t>セッションの変化</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15</a:t>
            </a:fld>
            <a:endParaRPr kumimoji="1" lang="ja-JP" altLang="en-US"/>
          </a:p>
        </p:txBody>
      </p:sp>
      <p:graphicFrame>
        <p:nvGraphicFramePr>
          <p:cNvPr id="3" name="表 2"/>
          <p:cNvGraphicFramePr>
            <a:graphicFrameLocks noGrp="1"/>
          </p:cNvGraphicFramePr>
          <p:nvPr>
            <p:extLst>
              <p:ext uri="{D42A27DB-BD31-4B8C-83A1-F6EECF244321}">
                <p14:modId xmlns:p14="http://schemas.microsoft.com/office/powerpoint/2010/main" val="1486915481"/>
              </p:ext>
            </p:extLst>
          </p:nvPr>
        </p:nvGraphicFramePr>
        <p:xfrm>
          <a:off x="626398" y="1689098"/>
          <a:ext cx="7834814" cy="3507840"/>
        </p:xfrm>
        <a:graphic>
          <a:graphicData uri="http://schemas.openxmlformats.org/drawingml/2006/table">
            <a:tbl>
              <a:tblPr firstRow="1" bandCol="1">
                <a:tableStyleId>{21E4AEA4-8DFA-4A89-87EB-49C32662AFE0}</a:tableStyleId>
              </a:tblPr>
              <a:tblGrid>
                <a:gridCol w="3917407"/>
                <a:gridCol w="3917407"/>
              </a:tblGrid>
              <a:tr h="876960">
                <a:tc>
                  <a:txBody>
                    <a:bodyPr/>
                    <a:lstStyle/>
                    <a:p>
                      <a:pPr algn="ctr"/>
                      <a:r>
                        <a:rPr kumimoji="1" lang="en-US" altLang="ja-JP" sz="2800" b="0" i="0" dirty="0" smtClean="0">
                          <a:latin typeface="ヒラギノ角ゴ ProN W6"/>
                          <a:ea typeface="ヒラギノ角ゴ ProN W6"/>
                          <a:cs typeface="ヒラギノ角ゴ ProN W6"/>
                        </a:rPr>
                        <a:t>IN</a:t>
                      </a:r>
                      <a:endParaRPr kumimoji="1" lang="ja-JP" altLang="en-US" sz="2800"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c>
                  <a:txBody>
                    <a:bodyPr/>
                    <a:lstStyle/>
                    <a:p>
                      <a:pPr algn="ctr"/>
                      <a:r>
                        <a:rPr kumimoji="1" lang="en-US" altLang="ja-JP" sz="2800" b="0" i="0" dirty="0" smtClean="0">
                          <a:latin typeface="ヒラギノ角ゴ ProN W6"/>
                          <a:ea typeface="ヒラギノ角ゴ ProN W6"/>
                          <a:cs typeface="ヒラギノ角ゴ ProN W6"/>
                        </a:rPr>
                        <a:t>OUT</a:t>
                      </a:r>
                      <a:endParaRPr kumimoji="1" lang="ja-JP" altLang="en-US" sz="2800" b="0" i="0" dirty="0">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44C404"/>
                    </a:solidFill>
                  </a:tcPr>
                </a:tc>
              </a:tr>
              <a:tr h="876960">
                <a:tc>
                  <a:txBody>
                    <a:bodyPr/>
                    <a:lstStyle/>
                    <a:p>
                      <a:r>
                        <a:rPr kumimoji="1" lang="en-US" altLang="ja-JP" sz="2000" b="0" i="0" dirty="0" smtClean="0">
                          <a:solidFill>
                            <a:schemeClr val="bg1"/>
                          </a:solidFill>
                          <a:latin typeface="ヒラギノ角ゴ ProN W6"/>
                          <a:ea typeface="ヒラギノ角ゴ ProN W6"/>
                          <a:cs typeface="ヒラギノ角ゴ ProN W6"/>
                        </a:rPr>
                        <a:t>Agile Companies</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r>
                        <a:rPr kumimoji="1" lang="en-US" altLang="ja-JP" sz="2000" b="0" i="0" dirty="0" smtClean="0">
                          <a:solidFill>
                            <a:schemeClr val="bg1"/>
                          </a:solidFill>
                          <a:latin typeface="ヒラギノ角ゴ ProN W6"/>
                          <a:ea typeface="ヒラギノ角ゴ ProN W6"/>
                          <a:cs typeface="ヒラギノ角ゴ ProN W6"/>
                        </a:rPr>
                        <a:t>Agile Bootcamp</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lumMod val="50000"/>
                      </a:schemeClr>
                    </a:solidFill>
                  </a:tcPr>
                </a:tc>
              </a:tr>
              <a:tr h="876960">
                <a:tc>
                  <a:txBody>
                    <a:bodyPr/>
                    <a:lstStyle/>
                    <a:p>
                      <a:r>
                        <a:rPr kumimoji="1" lang="en-US" altLang="ja-JP" sz="2000" b="0" i="0" dirty="0" smtClean="0">
                          <a:solidFill>
                            <a:schemeClr val="bg1"/>
                          </a:solidFill>
                          <a:latin typeface="ヒラギノ角ゴ ProN W6"/>
                          <a:ea typeface="ヒラギノ角ゴ ProN W6"/>
                          <a:cs typeface="ヒラギノ角ゴ ProN W6"/>
                        </a:rPr>
                        <a:t>Agile Foundations</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r>
                        <a:rPr kumimoji="1" lang="en-US" altLang="ja-JP" sz="2000" b="0" i="0" dirty="0" smtClean="0">
                          <a:solidFill>
                            <a:schemeClr val="bg1"/>
                          </a:solidFill>
                          <a:latin typeface="ヒラギノ角ゴ ProN W6"/>
                          <a:ea typeface="ヒラギノ角ゴ ProN W6"/>
                          <a:cs typeface="ヒラギノ角ゴ ProN W6"/>
                        </a:rPr>
                        <a:t>Government</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lumMod val="50000"/>
                      </a:schemeClr>
                    </a:solidFill>
                  </a:tcPr>
                </a:tc>
              </a:tr>
              <a:tr h="876960">
                <a:tc>
                  <a:txBody>
                    <a:bodyPr/>
                    <a:lstStyle/>
                    <a:p>
                      <a:r>
                        <a:rPr kumimoji="1" lang="en-US" altLang="ja-JP" sz="2000" b="0" i="0" dirty="0" smtClean="0">
                          <a:solidFill>
                            <a:schemeClr val="bg1"/>
                          </a:solidFill>
                          <a:latin typeface="ヒラギノ角ゴ ProN W6"/>
                          <a:ea typeface="ヒラギノ角ゴ ProN W6"/>
                          <a:cs typeface="ヒラギノ角ゴ ProN W6"/>
                        </a:rPr>
                        <a:t>Customers &amp; Products</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2"/>
                    </a:solidFill>
                  </a:tcPr>
                </a:tc>
                <a:tc>
                  <a:txBody>
                    <a:bodyPr/>
                    <a:lstStyle/>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2000" b="0" i="0" dirty="0" smtClean="0">
                          <a:solidFill>
                            <a:schemeClr val="bg1"/>
                          </a:solidFill>
                          <a:latin typeface="ヒラギノ角ゴ ProN W6"/>
                          <a:ea typeface="ヒラギノ角ゴ ProN W6"/>
                          <a:cs typeface="ヒラギノ角ゴ ProN W6"/>
                        </a:rPr>
                        <a:t>Working with Customers</a:t>
                      </a:r>
                      <a:endParaRPr kumimoji="1" lang="ja-JP" altLang="en-US" sz="2000" b="0" i="0" dirty="0" smtClean="0">
                        <a:solidFill>
                          <a:schemeClr val="bg1"/>
                        </a:solidFill>
                        <a:latin typeface="ヒラギノ角ゴ ProN W6"/>
                        <a:ea typeface="ヒラギノ角ゴ ProN W6"/>
                        <a:cs typeface="ヒラギノ角ゴ ProN W6"/>
                      </a:endParaRPr>
                    </a:p>
                    <a:p>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lumMod val="50000"/>
                      </a:schemeClr>
                    </a:solidFill>
                  </a:tcPr>
                </a:tc>
              </a:tr>
            </a:tbl>
          </a:graphicData>
        </a:graphic>
      </p:graphicFrame>
    </p:spTree>
    <p:extLst>
      <p:ext uri="{BB962C8B-B14F-4D97-AF65-F5344CB8AC3E}">
        <p14:creationId xmlns:p14="http://schemas.microsoft.com/office/powerpoint/2010/main" val="162299870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8"/>
          <p:cNvSpPr>
            <a:spLocks noGrp="1"/>
          </p:cNvSpPr>
          <p:nvPr>
            <p:ph idx="1"/>
          </p:nvPr>
        </p:nvSpPr>
        <p:spPr>
          <a:xfrm>
            <a:off x="628650" y="3717777"/>
            <a:ext cx="7886700" cy="2377721"/>
          </a:xfrm>
          <a:noFill/>
          <a:ln>
            <a:noFill/>
          </a:ln>
        </p:spPr>
        <p:txBody>
          <a:bodyPr anchor="ctr" anchorCtr="0">
            <a:noAutofit/>
          </a:bodyPr>
          <a:lstStyle/>
          <a:p>
            <a:pPr marL="571500" indent="-571500">
              <a:buFont typeface="Arial" charset="0"/>
              <a:buChar char="•"/>
            </a:pPr>
            <a:r>
              <a:rPr lang="ja-JP" altLang="en-US" sz="3600" dirty="0">
                <a:latin typeface="ヒラギノ角ゴ ProN W6"/>
                <a:ea typeface="ヒラギノ角ゴ ProN W6"/>
                <a:cs typeface="ヒラギノ角ゴ ProN W6"/>
              </a:rPr>
              <a:t>他は目立った増減</a:t>
            </a:r>
            <a:r>
              <a:rPr lang="ja-JP" altLang="en-US" sz="3600" dirty="0" smtClean="0">
                <a:latin typeface="ヒラギノ角ゴ ProN W6"/>
                <a:ea typeface="ヒラギノ角ゴ ProN W6"/>
                <a:cs typeface="ヒラギノ角ゴ ProN W6"/>
              </a:rPr>
              <a:t>なし</a:t>
            </a:r>
            <a:endParaRPr lang="en-US" altLang="ja-JP" sz="3600" dirty="0" smtClean="0">
              <a:latin typeface="ヒラギノ角ゴ ProN W6"/>
              <a:ea typeface="ヒラギノ角ゴ ProN W6"/>
              <a:cs typeface="ヒラギノ角ゴ ProN W6"/>
            </a:endParaRPr>
          </a:p>
          <a:p>
            <a:pPr marL="571500" indent="-571500">
              <a:buFont typeface="Arial" charset="0"/>
              <a:buChar char="•"/>
            </a:pPr>
            <a:r>
              <a:rPr kumimoji="1" lang="ja-JP" altLang="en-US" sz="3600" dirty="0" smtClean="0">
                <a:latin typeface="ヒラギノ角ゴ ProN W6"/>
                <a:ea typeface="ヒラギノ角ゴ ProN W6"/>
                <a:cs typeface="ヒラギノ角ゴ ProN W6"/>
              </a:rPr>
              <a:t>開発プラクティスの強化</a:t>
            </a:r>
            <a:endParaRPr kumimoji="1" lang="en-US" altLang="ja-JP" sz="3600" dirty="0" smtClean="0">
              <a:latin typeface="ヒラギノ角ゴ ProN W6"/>
              <a:ea typeface="ヒラギノ角ゴ ProN W6"/>
              <a:cs typeface="ヒラギノ角ゴ ProN W6"/>
            </a:endParaRPr>
          </a:p>
          <a:p>
            <a:pPr marL="571500" indent="-571500">
              <a:buFont typeface="Arial" charset="0"/>
              <a:buChar char="•"/>
            </a:pPr>
            <a:r>
              <a:rPr kumimoji="1" lang="ja-JP" altLang="en-US" sz="3600" dirty="0" smtClean="0">
                <a:latin typeface="ヒラギノ角ゴ ProN W6"/>
                <a:ea typeface="ヒラギノ角ゴ ProN W6"/>
                <a:cs typeface="ヒラギノ角ゴ ProN W6"/>
              </a:rPr>
              <a:t>著名人との対話の機会の増加</a:t>
            </a:r>
            <a:endParaRPr kumimoji="1" lang="ja-JP" altLang="en-US" sz="3600" dirty="0">
              <a:latin typeface="ヒラギノ角ゴ ProN W6"/>
              <a:ea typeface="ヒラギノ角ゴ ProN W6"/>
              <a:cs typeface="ヒラギノ角ゴ ProN W6"/>
            </a:endParaRPr>
          </a:p>
        </p:txBody>
      </p:sp>
      <p:sp>
        <p:nvSpPr>
          <p:cNvPr id="2" name="タイトル 1"/>
          <p:cNvSpPr>
            <a:spLocks noGrp="1"/>
          </p:cNvSpPr>
          <p:nvPr>
            <p:ph type="title"/>
          </p:nvPr>
        </p:nvSpPr>
        <p:spPr/>
        <p:txBody>
          <a:bodyPr/>
          <a:lstStyle/>
          <a:p>
            <a:r>
              <a:rPr lang="ja-JP" altLang="en-US" sz="4800" dirty="0">
                <a:latin typeface="ヒラギノ角ゴ ProN W6"/>
                <a:ea typeface="ヒラギノ角ゴ ProN W6"/>
                <a:cs typeface="ヒラギノ角ゴ ProN W6"/>
              </a:rPr>
              <a:t>セッション数の増減</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16</a:t>
            </a:fld>
            <a:endParaRPr kumimoji="1" lang="ja-JP" altLang="en-US"/>
          </a:p>
        </p:txBody>
      </p:sp>
      <p:graphicFrame>
        <p:nvGraphicFramePr>
          <p:cNvPr id="3" name="表 2"/>
          <p:cNvGraphicFramePr>
            <a:graphicFrameLocks noGrp="1"/>
          </p:cNvGraphicFramePr>
          <p:nvPr>
            <p:extLst>
              <p:ext uri="{D42A27DB-BD31-4B8C-83A1-F6EECF244321}">
                <p14:modId xmlns:p14="http://schemas.microsoft.com/office/powerpoint/2010/main" val="2281158445"/>
              </p:ext>
            </p:extLst>
          </p:nvPr>
        </p:nvGraphicFramePr>
        <p:xfrm>
          <a:off x="656999" y="1689101"/>
          <a:ext cx="7865415" cy="2037276"/>
        </p:xfrm>
        <a:graphic>
          <a:graphicData uri="http://schemas.openxmlformats.org/drawingml/2006/table">
            <a:tbl>
              <a:tblPr firstRow="1" bandCol="1">
                <a:tableStyleId>{21E4AEA4-8DFA-4A89-87EB-49C32662AFE0}</a:tableStyleId>
              </a:tblPr>
              <a:tblGrid>
                <a:gridCol w="6748474"/>
                <a:gridCol w="1116941"/>
              </a:tblGrid>
              <a:tr h="410340">
                <a:tc>
                  <a:txBody>
                    <a:bodyPr/>
                    <a:lstStyle/>
                    <a:p>
                      <a:pPr algn="ctr"/>
                      <a:r>
                        <a:rPr kumimoji="1" lang="ja-JP" altLang="en-US" sz="2000" b="0" i="0" dirty="0" smtClean="0">
                          <a:latin typeface="ヒラギノ角ゴ ProN W6"/>
                          <a:ea typeface="ヒラギノ角ゴ ProN W6"/>
                          <a:cs typeface="ヒラギノ角ゴ ProN W6"/>
                        </a:rPr>
                        <a:t>ジャンル</a:t>
                      </a:r>
                      <a:endParaRPr kumimoji="1" lang="ja-JP" altLang="en-US" sz="20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C404"/>
                    </a:solidFill>
                  </a:tcPr>
                </a:tc>
                <a:tc>
                  <a:txBody>
                    <a:bodyPr/>
                    <a:lstStyle/>
                    <a:p>
                      <a:pPr algn="ctr"/>
                      <a:r>
                        <a:rPr kumimoji="1" lang="ja-JP" altLang="en-US" sz="2000" b="0" i="0" dirty="0" smtClean="0">
                          <a:latin typeface="ヒラギノ角ゴ ProN W6"/>
                          <a:ea typeface="ヒラギノ角ゴ ProN W6"/>
                          <a:cs typeface="ヒラギノ角ゴ ProN W6"/>
                        </a:rPr>
                        <a:t>増減</a:t>
                      </a:r>
                      <a:endParaRPr kumimoji="1" lang="ja-JP" altLang="en-US" sz="20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C404"/>
                    </a:solidFill>
                  </a:tcPr>
                </a:tc>
              </a:tr>
              <a:tr h="462948">
                <a:tc>
                  <a:txBody>
                    <a:bodyPr/>
                    <a:lstStyle/>
                    <a:p>
                      <a:r>
                        <a:rPr kumimoji="1" lang="en-US" altLang="ja-JP" sz="2000" b="0" i="0" dirty="0" smtClean="0">
                          <a:solidFill>
                            <a:schemeClr val="bg1"/>
                          </a:solidFill>
                          <a:latin typeface="ヒラギノ角ゴ ProN W6"/>
                          <a:ea typeface="ヒラギノ角ゴ ProN W6"/>
                          <a:cs typeface="ヒラギノ角ゴ ProN W6"/>
                        </a:rPr>
                        <a:t>Development Practices &amp; Craftsmanship</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r"/>
                      <a:r>
                        <a:rPr kumimoji="1" lang="en-US" altLang="ja-JP" sz="2000" b="0" i="0" dirty="0" smtClean="0">
                          <a:latin typeface="ヒラギノ角ゴ ProN W6"/>
                          <a:ea typeface="ヒラギノ角ゴ ProN W6"/>
                          <a:cs typeface="ヒラギノ角ゴ ProN W6"/>
                        </a:rPr>
                        <a:t>+5</a:t>
                      </a:r>
                      <a:endParaRPr kumimoji="1" lang="ja-JP" altLang="en-US" sz="20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2948">
                <a:tc>
                  <a:txBody>
                    <a:bodyPr/>
                    <a:lstStyle/>
                    <a:p>
                      <a:r>
                        <a:rPr kumimoji="1" lang="en-US" altLang="ja-JP" sz="2000" b="0" i="0" dirty="0" smtClean="0">
                          <a:solidFill>
                            <a:schemeClr val="bg1"/>
                          </a:solidFill>
                          <a:latin typeface="ヒラギノ角ゴ ProN W6"/>
                          <a:ea typeface="ヒラギノ角ゴ ProN W6"/>
                          <a:cs typeface="ヒラギノ角ゴ ProN W6"/>
                        </a:rPr>
                        <a:t>Stalwarts</a:t>
                      </a:r>
                      <a:endParaRPr kumimoji="1" lang="ja-JP" altLang="en-US" sz="2000" b="0" i="0" dirty="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r"/>
                      <a:r>
                        <a:rPr kumimoji="1" lang="en-US" altLang="ja-JP" sz="2000" b="0" i="0" dirty="0" smtClean="0">
                          <a:latin typeface="ヒラギノ角ゴ ProN W6"/>
                          <a:ea typeface="ヒラギノ角ゴ ProN W6"/>
                          <a:cs typeface="ヒラギノ角ゴ ProN W6"/>
                        </a:rPr>
                        <a:t>+5</a:t>
                      </a:r>
                      <a:endParaRPr kumimoji="1" lang="ja-JP" altLang="en-US" sz="20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2948">
                <a:tc>
                  <a:txBody>
                    <a:bodyPr/>
                    <a:lstStyle/>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2000" b="0" i="0" dirty="0" smtClean="0">
                          <a:solidFill>
                            <a:schemeClr val="bg1"/>
                          </a:solidFill>
                          <a:latin typeface="ヒラギノ角ゴ ProN W6"/>
                          <a:ea typeface="ヒラギノ角ゴ ProN W6"/>
                          <a:cs typeface="ヒラギノ角ゴ ProN W6"/>
                        </a:rPr>
                        <a:t>The Future of Agile Software Development</a:t>
                      </a:r>
                    </a:p>
                    <a:p>
                      <a:pPr marL="0" marR="0" indent="0" algn="l" defTabSz="685783" rtl="0" eaLnBrk="1" fontAlgn="auto" latinLnBrk="0" hangingPunct="1">
                        <a:lnSpc>
                          <a:spcPct val="100000"/>
                        </a:lnSpc>
                        <a:spcBef>
                          <a:spcPts val="0"/>
                        </a:spcBef>
                        <a:spcAft>
                          <a:spcPts val="0"/>
                        </a:spcAft>
                        <a:buClrTx/>
                        <a:buSzTx/>
                        <a:buFontTx/>
                        <a:buNone/>
                        <a:tabLst/>
                        <a:defRPr/>
                      </a:pPr>
                      <a:r>
                        <a:rPr kumimoji="1" lang="en-US" altLang="ja-JP" sz="2000" b="0" i="0" dirty="0" smtClean="0">
                          <a:solidFill>
                            <a:schemeClr val="bg1"/>
                          </a:solidFill>
                          <a:latin typeface="ヒラギノ角ゴ ProN W6"/>
                          <a:ea typeface="ヒラギノ角ゴ ProN W6"/>
                          <a:cs typeface="ヒラギノ角ゴ ProN W6"/>
                        </a:rPr>
                        <a:t>(IEEE Software)</a:t>
                      </a:r>
                      <a:endParaRPr kumimoji="1" lang="ja-JP" altLang="en-US" sz="2000" b="0" i="0" dirty="0" smtClean="0">
                        <a:solidFill>
                          <a:schemeClr val="bg1"/>
                        </a:solidFill>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r"/>
                      <a:r>
                        <a:rPr kumimoji="1" lang="en-US" altLang="ja-JP" sz="2000" b="0" i="0" dirty="0" smtClean="0">
                          <a:latin typeface="ヒラギノ角ゴ ProN W6"/>
                          <a:ea typeface="ヒラギノ角ゴ ProN W6"/>
                          <a:cs typeface="ヒラギノ角ゴ ProN W6"/>
                        </a:rPr>
                        <a:t>+3</a:t>
                      </a:r>
                      <a:endParaRPr kumimoji="1" lang="ja-JP" altLang="en-US" sz="2000" b="0" i="0" dirty="0">
                        <a:latin typeface="ヒラギノ角ゴ ProN W6"/>
                        <a:ea typeface="ヒラギノ角ゴ ProN W6"/>
                        <a:cs typeface="ヒラギノ角ゴ ProN W6"/>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26739329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kumimoji="1" lang="ja-JP" altLang="en-US" sz="4800" dirty="0" smtClean="0">
                <a:latin typeface="ヒラギノ角ゴ ProN W6"/>
                <a:ea typeface="ヒラギノ角ゴ ProN W6"/>
                <a:cs typeface="ヒラギノ角ゴ ProN W6"/>
              </a:rPr>
              <a:t>カンファレンス分析</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17</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marL="571500" indent="-571500">
              <a:buFont typeface="Arial" charset="0"/>
              <a:buChar char="•"/>
            </a:pPr>
            <a:r>
              <a:rPr kumimoji="1" lang="ja-JP" altLang="en-US" sz="3600" dirty="0" smtClean="0">
                <a:latin typeface="ヒラギノ角ゴ ProN W6"/>
                <a:ea typeface="ヒラギノ角ゴ ProN W6"/>
                <a:cs typeface="ヒラギノ角ゴ ProN W6"/>
              </a:rPr>
              <a:t>世界的な有名人が複数名登壇。</a:t>
            </a:r>
            <a:endParaRPr kumimoji="1" lang="en-US" altLang="ja-JP" sz="3600" dirty="0" smtClean="0">
              <a:latin typeface="ヒラギノ角ゴ ProN W6"/>
              <a:ea typeface="ヒラギノ角ゴ ProN W6"/>
              <a:cs typeface="ヒラギノ角ゴ ProN W6"/>
            </a:endParaRPr>
          </a:p>
          <a:p>
            <a:pPr marL="571500" indent="-571500">
              <a:buFont typeface="Arial" charset="0"/>
              <a:buChar char="•"/>
            </a:pPr>
            <a:r>
              <a:rPr kumimoji="1" lang="ja-JP" altLang="en-US" sz="3600" dirty="0" smtClean="0">
                <a:latin typeface="ヒラギノ角ゴ ProN W6"/>
                <a:ea typeface="ヒラギノ角ゴ ProN W6"/>
                <a:cs typeface="ヒラギノ角ゴ ProN W6"/>
              </a:rPr>
              <a:t>一方ここ数年で、有名人の登壇者は徐々に減少傾向にある。</a:t>
            </a:r>
            <a:endParaRPr kumimoji="1" lang="en-US" altLang="ja-JP" sz="3600" dirty="0" smtClean="0">
              <a:latin typeface="ヒラギノ角ゴ ProN W6"/>
              <a:ea typeface="ヒラギノ角ゴ ProN W6"/>
              <a:cs typeface="ヒラギノ角ゴ ProN W6"/>
            </a:endParaRPr>
          </a:p>
          <a:p>
            <a:pPr marL="1257300" lvl="1" indent="-571500">
              <a:buFont typeface="Arial" charset="0"/>
              <a:buChar char="•"/>
            </a:pPr>
            <a:r>
              <a:rPr lang="ja-JP" altLang="en-US" dirty="0" smtClean="0">
                <a:latin typeface="ヒラギノ角ゴ ProN W6"/>
                <a:ea typeface="ヒラギノ角ゴ ProN W6"/>
                <a:cs typeface="ヒラギノ角ゴ ProN W6"/>
              </a:rPr>
              <a:t>一般参加者としてこれまで参加していた人が、成長して登壇しているケースが増えている。</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86875732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ja-JP" sz="7200" dirty="0">
                <a:latin typeface="ヒラギノ角ゴ ProN W6"/>
                <a:ea typeface="ヒラギノ角ゴ ProN W6"/>
                <a:cs typeface="ヒラギノ角ゴ ProN W6"/>
              </a:rPr>
              <a:t>2</a:t>
            </a:r>
            <a:r>
              <a:rPr lang="en-US" altLang="ja-JP" sz="7200" dirty="0" smtClean="0">
                <a:latin typeface="ヒラギノ角ゴ ProN W6"/>
                <a:ea typeface="ヒラギノ角ゴ ProN W6"/>
                <a:cs typeface="ヒラギノ角ゴ ProN W6"/>
              </a:rPr>
              <a:t>. </a:t>
            </a:r>
            <a:r>
              <a:rPr lang="ja-JP" altLang="en-US" sz="7200" dirty="0" smtClean="0">
                <a:latin typeface="ヒラギノ角ゴ ProN W6"/>
                <a:ea typeface="ヒラギノ角ゴ ProN W6"/>
                <a:cs typeface="ヒラギノ角ゴ ProN W6"/>
              </a:rPr>
              <a:t>アジャイルの</a:t>
            </a:r>
            <a:r>
              <a:rPr lang="en-US" altLang="ja-JP" sz="7200" dirty="0" smtClean="0">
                <a:latin typeface="ヒラギノ角ゴ ProN W6"/>
                <a:ea typeface="ヒラギノ角ゴ ProN W6"/>
                <a:cs typeface="ヒラギノ角ゴ ProN W6"/>
              </a:rPr>
              <a:t/>
            </a:r>
            <a:br>
              <a:rPr lang="en-US" altLang="ja-JP" sz="7200" dirty="0" smtClean="0">
                <a:latin typeface="ヒラギノ角ゴ ProN W6"/>
                <a:ea typeface="ヒラギノ角ゴ ProN W6"/>
                <a:cs typeface="ヒラギノ角ゴ ProN W6"/>
              </a:rPr>
            </a:br>
            <a:r>
              <a:rPr lang="ja-JP" altLang="en-US" sz="7200" dirty="0" smtClean="0">
                <a:latin typeface="ヒラギノ角ゴ ProN W6"/>
                <a:ea typeface="ヒラギノ角ゴ ProN W6"/>
                <a:cs typeface="ヒラギノ角ゴ ProN W6"/>
              </a:rPr>
              <a:t>最新動向</a:t>
            </a:r>
            <a:endParaRPr lang="ja-JP" altLang="en-US" sz="72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49659914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19</a:t>
            </a:fld>
            <a:endParaRPr kumimoji="1" lang="ja-JP" altLang="en-US"/>
          </a:p>
        </p:txBody>
      </p:sp>
      <p:sp>
        <p:nvSpPr>
          <p:cNvPr id="9" name="コンテンツ プレースホルダー 8"/>
          <p:cNvSpPr>
            <a:spLocks noGrp="1"/>
          </p:cNvSpPr>
          <p:nvPr>
            <p:ph idx="1"/>
          </p:nvPr>
        </p:nvSpPr>
        <p:spPr>
          <a:solidFill>
            <a:srgbClr val="44C404"/>
          </a:solidFill>
          <a:ln>
            <a:solidFill>
              <a:srgbClr val="44C404"/>
            </a:solidFill>
          </a:ln>
        </p:spPr>
        <p:txBody>
          <a:bodyPr anchor="ctr" anchorCtr="0">
            <a:noAutofit/>
          </a:bodyPr>
          <a:lstStyle/>
          <a:p>
            <a:pPr algn="ctr"/>
            <a:r>
              <a:rPr lang="en-US" altLang="ja-JP" sz="4800" dirty="0" smtClean="0">
                <a:solidFill>
                  <a:schemeClr val="bg1"/>
                </a:solidFill>
                <a:latin typeface="ヒラギノ角ゴ ProN W6"/>
                <a:ea typeface="ヒラギノ角ゴ ProN W6"/>
                <a:cs typeface="ヒラギノ角ゴ ProN W6"/>
              </a:rPr>
              <a:t>1.</a:t>
            </a:r>
            <a:r>
              <a:rPr lang="ja-JP" altLang="en-US" sz="4800" dirty="0" smtClean="0">
                <a:solidFill>
                  <a:schemeClr val="bg1"/>
                </a:solidFill>
                <a:latin typeface="ヒラギノ角ゴ ProN W6"/>
                <a:ea typeface="ヒラギノ角ゴ ProN W6"/>
                <a:cs typeface="ヒラギノ角ゴ ProN W6"/>
              </a:rPr>
              <a:t> アジャイルメトリクス</a:t>
            </a:r>
            <a:endParaRPr lang="ja-JP" altLang="en-US" sz="4800" dirty="0">
              <a:solidFill>
                <a:schemeClr val="bg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272401329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a:t>
            </a:fld>
            <a:endParaRPr kumimoji="1" lang="ja-JP" altLang="en-US"/>
          </a:p>
        </p:txBody>
      </p:sp>
      <p:sp>
        <p:nvSpPr>
          <p:cNvPr id="9" name="コンテンツ プレースホルダー 8"/>
          <p:cNvSpPr>
            <a:spLocks noGrp="1"/>
          </p:cNvSpPr>
          <p:nvPr>
            <p:ph idx="1"/>
          </p:nvPr>
        </p:nvSpPr>
        <p:spPr>
          <a:noFill/>
          <a:ln>
            <a:solidFill>
              <a:srgbClr val="44C404"/>
            </a:solidFill>
          </a:ln>
        </p:spPr>
        <p:txBody>
          <a:bodyPr anchor="ctr" anchorCtr="0">
            <a:noAutofit/>
          </a:bodyPr>
          <a:lstStyle/>
          <a:p>
            <a:pPr algn="ctr"/>
            <a:r>
              <a:rPr lang="ja-JP" altLang="en-US" sz="6000" b="1" dirty="0" smtClean="0">
                <a:solidFill>
                  <a:schemeClr val="tx2"/>
                </a:solidFill>
                <a:latin typeface="Hiragino Kaku Gothic Pro W6" charset="-128"/>
                <a:ea typeface="Hiragino Kaku Gothic Pro W6" charset="-128"/>
                <a:cs typeface="Hiragino Kaku Gothic Pro W6" charset="-128"/>
              </a:rPr>
              <a:t>写真を追加</a:t>
            </a:r>
            <a:endParaRPr lang="ja-JP" altLang="en-US" sz="6000" b="1" dirty="0">
              <a:solidFill>
                <a:schemeClr val="tx2"/>
              </a:solidFill>
              <a:latin typeface="Hiragino Kaku Gothic Pro W6" charset="-128"/>
              <a:ea typeface="Hiragino Kaku Gothic Pro W6" charset="-128"/>
              <a:cs typeface="Hiragino Kaku Gothic Pro W6" charset="-128"/>
            </a:endParaRPr>
          </a:p>
        </p:txBody>
      </p:sp>
      <p:sp>
        <p:nvSpPr>
          <p:cNvPr id="5" name="タイトル 1"/>
          <p:cNvSpPr>
            <a:spLocks noGrp="1"/>
          </p:cNvSpPr>
          <p:nvPr>
            <p:ph type="title"/>
          </p:nvPr>
        </p:nvSpPr>
        <p:spPr>
          <a:xfrm>
            <a:off x="0" y="328806"/>
            <a:ext cx="9144000" cy="524442"/>
          </a:xfrm>
          <a:solidFill>
            <a:srgbClr val="44C404"/>
          </a:solidFill>
          <a:ln>
            <a:solidFill>
              <a:srgbClr val="44C404"/>
            </a:solidFill>
          </a:ln>
        </p:spPr>
        <p:txBody>
          <a:bodyPr/>
          <a:lstStyle/>
          <a:p>
            <a:r>
              <a:rPr kumimoji="1" lang="en-US" altLang="ja-JP" sz="4800" dirty="0" smtClean="0">
                <a:latin typeface="ヒラギノ角ゴ ProN W6"/>
                <a:ea typeface="ヒラギノ角ゴ ProN W6"/>
                <a:cs typeface="ヒラギノ角ゴ ProN W6"/>
              </a:rPr>
              <a:t>Agile2017</a:t>
            </a:r>
            <a:endParaRPr kumimoji="1" lang="ja-JP" altLang="en-US" sz="4800" dirty="0">
              <a:latin typeface="ヒラギノ角ゴ ProN W6"/>
              <a:ea typeface="ヒラギノ角ゴ ProN W6"/>
              <a:cs typeface="ヒラギノ角ゴ ProN W6"/>
            </a:endParaRPr>
          </a:p>
        </p:txBody>
      </p:sp>
      <p:pic>
        <p:nvPicPr>
          <p:cNvPr id="2" name="図 1" descr="AgileGate.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836068"/>
            <a:ext cx="4727875" cy="3545906"/>
          </a:xfrm>
          <a:prstGeom prst="rect">
            <a:avLst/>
          </a:prstGeom>
        </p:spPr>
      </p:pic>
      <p:pic>
        <p:nvPicPr>
          <p:cNvPr id="3" name="図 2" descr="IMG_0733.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34704" y="1238981"/>
            <a:ext cx="5309296" cy="3981972"/>
          </a:xfrm>
          <a:prstGeom prst="rect">
            <a:avLst/>
          </a:prstGeom>
        </p:spPr>
      </p:pic>
      <p:pic>
        <p:nvPicPr>
          <p:cNvPr id="6" name="図 5" descr="IMG_0734.jp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19675" y="2975494"/>
            <a:ext cx="4911481" cy="3683611"/>
          </a:xfrm>
          <a:prstGeom prst="rect">
            <a:avLst/>
          </a:prstGeom>
        </p:spPr>
      </p:pic>
    </p:spTree>
    <p:extLst>
      <p:ext uri="{BB962C8B-B14F-4D97-AF65-F5344CB8AC3E}">
        <p14:creationId xmlns:p14="http://schemas.microsoft.com/office/powerpoint/2010/main" val="138023426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kumimoji="1" lang="ja-JP" altLang="en-US" sz="4800" dirty="0" smtClean="0">
                <a:latin typeface="ヒラギノ角ゴ ProN W6"/>
                <a:ea typeface="ヒラギノ角ゴ ProN W6"/>
                <a:cs typeface="ヒラギノ角ゴ ProN W6"/>
              </a:rPr>
              <a:t>セッション一覧</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20</a:t>
            </a:fld>
            <a:endParaRPr kumimoji="1" lang="ja-JP" altLang="en-US"/>
          </a:p>
        </p:txBody>
      </p:sp>
      <p:sp>
        <p:nvSpPr>
          <p:cNvPr id="5" name="テキスト ボックス 4">
            <a:hlinkClick r:id="rId2"/>
          </p:cNvPr>
          <p:cNvSpPr txBox="1"/>
          <p:nvPr/>
        </p:nvSpPr>
        <p:spPr>
          <a:xfrm>
            <a:off x="628650" y="1689099"/>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Measuring DevOps: the Key Metrics that Matter</a:t>
            </a:r>
          </a:p>
        </p:txBody>
      </p:sp>
      <p:sp>
        <p:nvSpPr>
          <p:cNvPr id="7" name="テキスト ボックス 6"/>
          <p:cNvSpPr txBox="1"/>
          <p:nvPr/>
        </p:nvSpPr>
        <p:spPr>
          <a:xfrm>
            <a:off x="627750" y="5376000"/>
            <a:ext cx="7887600" cy="720000"/>
          </a:xfrm>
          <a:prstGeom prst="rect">
            <a:avLst/>
          </a:prstGeom>
          <a:noFill/>
          <a:ln>
            <a:noFill/>
          </a:ln>
          <a:effectLst/>
        </p:spPr>
        <p:txBody>
          <a:bodyPr wrap="square" rtlCol="0" anchor="ctr" anchorCtr="0">
            <a:noAutofit/>
          </a:bodyPr>
          <a:lstStyle/>
          <a:p>
            <a:pPr algn="ctr"/>
            <a:r>
              <a:rPr lang="en-US" altLang="ja-JP" sz="2000" dirty="0">
                <a:solidFill>
                  <a:schemeClr val="bg1"/>
                </a:solidFill>
                <a:latin typeface="ヒラギノ角ゴ ProN W6"/>
                <a:ea typeface="ヒラギノ角ゴ ProN W6"/>
                <a:cs typeface="ヒラギノ角ゴ ProN W6"/>
                <a:hlinkClick r:id="rId3"/>
              </a:rPr>
              <a:t>https://agile2017.sched.com/</a:t>
            </a:r>
            <a:endParaRPr lang="ja-JP" altLang="en-US" sz="2000" dirty="0">
              <a:solidFill>
                <a:schemeClr val="bg1"/>
              </a:solidFill>
              <a:latin typeface="ヒラギノ角ゴ ProN W6"/>
              <a:ea typeface="ヒラギノ角ゴ ProN W6"/>
              <a:cs typeface="ヒラギノ角ゴ ProN W6"/>
            </a:endParaRPr>
          </a:p>
        </p:txBody>
      </p:sp>
      <p:sp>
        <p:nvSpPr>
          <p:cNvPr id="11" name="テキスト ボックス 10">
            <a:hlinkClick r:id="rId4"/>
          </p:cNvPr>
          <p:cNvSpPr txBox="1"/>
          <p:nvPr/>
        </p:nvSpPr>
        <p:spPr>
          <a:xfrm>
            <a:off x="628650" y="2465783"/>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Pin the Tail on the Metric</a:t>
            </a:r>
          </a:p>
        </p:txBody>
      </p:sp>
      <p:sp>
        <p:nvSpPr>
          <p:cNvPr id="12" name="テキスト ボックス 11">
            <a:hlinkClick r:id="rId5"/>
          </p:cNvPr>
          <p:cNvSpPr txBox="1"/>
          <p:nvPr/>
        </p:nvSpPr>
        <p:spPr>
          <a:xfrm>
            <a:off x="628650" y="3242467"/>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Virtuous </a:t>
            </a:r>
            <a:r>
              <a:rPr lang="en-US" altLang="ja-JP" sz="2000" dirty="0" smtClean="0">
                <a:solidFill>
                  <a:schemeClr val="bg1"/>
                </a:solidFill>
                <a:latin typeface="ヒラギノ角ゴ ProN W6"/>
                <a:ea typeface="ヒラギノ角ゴ ProN W6"/>
                <a:cs typeface="ヒラギノ角ゴ ProN W6"/>
              </a:rPr>
              <a:t>Metrics</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Most metrics are the </a:t>
            </a:r>
            <a:r>
              <a:rPr lang="en-US" altLang="ja-JP" sz="2000" dirty="0" smtClean="0">
                <a:solidFill>
                  <a:schemeClr val="bg1"/>
                </a:solidFill>
                <a:latin typeface="ヒラギノ角ゴ ProN W6"/>
                <a:ea typeface="ヒラギノ角ゴ ProN W6"/>
                <a:cs typeface="ヒラギノ角ゴ ProN W6"/>
              </a:rPr>
              <a:t>devil. Be </a:t>
            </a:r>
            <a:r>
              <a:rPr lang="en-US" altLang="ja-JP" sz="2000" dirty="0">
                <a:solidFill>
                  <a:schemeClr val="bg1"/>
                </a:solidFill>
                <a:latin typeface="ヒラギノ角ゴ ProN W6"/>
                <a:ea typeface="ヒラギノ角ゴ ProN W6"/>
                <a:cs typeface="ヒラギノ角ゴ ProN W6"/>
              </a:rPr>
              <a:t>an angel.</a:t>
            </a:r>
          </a:p>
        </p:txBody>
      </p:sp>
      <p:sp>
        <p:nvSpPr>
          <p:cNvPr id="13" name="テキスト ボックス 12">
            <a:hlinkClick r:id="rId6"/>
          </p:cNvPr>
          <p:cNvSpPr txBox="1"/>
          <p:nvPr/>
        </p:nvSpPr>
        <p:spPr>
          <a:xfrm>
            <a:off x="628650" y="4019151"/>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Start Your </a:t>
            </a:r>
            <a:r>
              <a:rPr lang="en-US" altLang="ja-JP" sz="2000" dirty="0" smtClean="0">
                <a:solidFill>
                  <a:schemeClr val="bg1"/>
                </a:solidFill>
                <a:latin typeface="ヒラギノ角ゴ ProN W6"/>
                <a:ea typeface="ヒラギノ角ゴ ProN W6"/>
                <a:cs typeface="ヒラギノ角ゴ ProN W6"/>
              </a:rPr>
              <a:t>Engines!</a:t>
            </a:r>
          </a:p>
          <a:p>
            <a:r>
              <a:rPr lang="en-US" altLang="ja-JP" sz="2000" dirty="0" smtClean="0">
                <a:solidFill>
                  <a:schemeClr val="bg1"/>
                </a:solidFill>
                <a:latin typeface="ヒラギノ角ゴ ProN W6"/>
                <a:ea typeface="ヒラギノ角ゴ ProN W6"/>
                <a:cs typeface="ヒラギノ角ゴ ProN W6"/>
              </a:rPr>
              <a:t>Accelerating </a:t>
            </a:r>
            <a:r>
              <a:rPr lang="en-US" altLang="ja-JP" sz="2000" dirty="0">
                <a:solidFill>
                  <a:schemeClr val="bg1"/>
                </a:solidFill>
                <a:latin typeface="ヒラギノ角ゴ ProN W6"/>
                <a:ea typeface="ヒラギノ角ゴ ProN W6"/>
                <a:cs typeface="ヒラギノ角ゴ ProN W6"/>
              </a:rPr>
              <a:t>DevOps </a:t>
            </a:r>
            <a:r>
              <a:rPr lang="en-US" altLang="ja-JP" sz="2000" dirty="0" smtClean="0">
                <a:solidFill>
                  <a:schemeClr val="bg1"/>
                </a:solidFill>
                <a:latin typeface="ヒラギノ角ゴ ProN W6"/>
                <a:ea typeface="ヒラギノ角ゴ ProN W6"/>
                <a:cs typeface="ヒラギノ角ゴ ProN W6"/>
              </a:rPr>
              <a:t>Performance</a:t>
            </a:r>
            <a:r>
              <a:rPr lang="en-US" altLang="ja-JP" sz="2000" dirty="0">
                <a:solidFill>
                  <a:schemeClr val="bg1"/>
                </a:solidFill>
                <a:latin typeface="ヒラギノ角ゴ ProN W6"/>
                <a:ea typeface="ヒラギノ角ゴ ProN W6"/>
                <a:cs typeface="ヒラギノ角ゴ ProN W6"/>
              </a:rPr>
              <a:t> </a:t>
            </a:r>
            <a:r>
              <a:rPr lang="en-US" altLang="ja-JP" sz="2000" dirty="0" smtClean="0">
                <a:solidFill>
                  <a:schemeClr val="bg1"/>
                </a:solidFill>
                <a:latin typeface="ヒラギノ角ゴ ProN W6"/>
                <a:ea typeface="ヒラギノ角ゴ ProN W6"/>
                <a:cs typeface="ヒラギノ角ゴ ProN W6"/>
              </a:rPr>
              <a:t>using </a:t>
            </a:r>
            <a:r>
              <a:rPr lang="en-US" altLang="ja-JP" sz="2000" dirty="0">
                <a:solidFill>
                  <a:schemeClr val="bg1"/>
                </a:solidFill>
                <a:latin typeface="ヒラギノ角ゴ ProN W6"/>
                <a:ea typeface="ヒラギノ角ゴ ProN W6"/>
                <a:cs typeface="ヒラギノ角ゴ ProN W6"/>
              </a:rPr>
              <a:t>Lean Metrics</a:t>
            </a:r>
          </a:p>
        </p:txBody>
      </p:sp>
      <p:sp>
        <p:nvSpPr>
          <p:cNvPr id="14" name="テキスト ボックス 13">
            <a:hlinkClick r:id="rId7"/>
          </p:cNvPr>
          <p:cNvSpPr txBox="1"/>
          <p:nvPr/>
        </p:nvSpPr>
        <p:spPr>
          <a:xfrm>
            <a:off x="628650" y="4795835"/>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Data Driven </a:t>
            </a:r>
            <a:r>
              <a:rPr lang="en-US" altLang="ja-JP" sz="2000" dirty="0" smtClean="0">
                <a:solidFill>
                  <a:schemeClr val="bg1"/>
                </a:solidFill>
                <a:latin typeface="ヒラギノ角ゴ ProN W6"/>
                <a:ea typeface="ヒラギノ角ゴ ProN W6"/>
                <a:cs typeface="ヒラギノ角ゴ ProN W6"/>
              </a:rPr>
              <a:t>Coaching</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Safely turning team data into coaching insights</a:t>
            </a:r>
          </a:p>
        </p:txBody>
      </p:sp>
    </p:spTree>
    <p:extLst>
      <p:ext uri="{BB962C8B-B14F-4D97-AF65-F5344CB8AC3E}">
        <p14:creationId xmlns:p14="http://schemas.microsoft.com/office/powerpoint/2010/main" val="11960365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kumimoji="1" lang="en-US" altLang="ja-JP" sz="4800" dirty="0" smtClean="0">
                <a:latin typeface="ヒラギノ角ゴ ProN W6"/>
                <a:ea typeface="ヒラギノ角ゴ ProN W6"/>
                <a:cs typeface="ヒラギノ角ゴ ProN W6"/>
              </a:rPr>
              <a:t>Memo</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21</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algn="ctr"/>
            <a:r>
              <a:rPr kumimoji="1" lang="ja-JP" altLang="en-US" dirty="0" smtClean="0">
                <a:latin typeface="ヒラギノ角ゴ ProN W6"/>
                <a:ea typeface="ヒラギノ角ゴ ProN W6"/>
                <a:cs typeface="ヒラギノ角ゴ ProN W6"/>
              </a:rPr>
              <a:t>一般化しているか？</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1940429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lang="ja-JP" altLang="en-US" sz="4800" dirty="0" smtClean="0">
                <a:latin typeface="ヒラギノ角ゴ ProN W6"/>
                <a:ea typeface="ヒラギノ角ゴ ProN W6"/>
                <a:cs typeface="ヒラギノ角ゴ ProN W6"/>
              </a:rPr>
              <a:t>実施したアクション</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22</a:t>
            </a:fld>
            <a:endParaRPr kumimoji="1" lang="ja-JP" altLang="en-US"/>
          </a:p>
        </p:txBody>
      </p:sp>
      <p:cxnSp>
        <p:nvCxnSpPr>
          <p:cNvPr id="5" name="直線矢印コネクタ 4"/>
          <p:cNvCxnSpPr>
            <a:stCxn id="6" idx="3"/>
            <a:endCxn id="14" idx="1"/>
          </p:cNvCxnSpPr>
          <p:nvPr/>
        </p:nvCxnSpPr>
        <p:spPr>
          <a:xfrm>
            <a:off x="3111180" y="2589099"/>
            <a:ext cx="3236970" cy="743"/>
          </a:xfrm>
          <a:prstGeom prst="straightConnector1">
            <a:avLst/>
          </a:prstGeom>
          <a:ln w="63500">
            <a:solidFill>
              <a:srgbClr val="0000FF"/>
            </a:solidFill>
            <a:tailEnd type="triangle" w="lg" len="lg"/>
          </a:ln>
          <a:effectLst/>
        </p:spPr>
        <p:style>
          <a:lnRef idx="1">
            <a:schemeClr val="accent1"/>
          </a:lnRef>
          <a:fillRef idx="0">
            <a:schemeClr val="accent1"/>
          </a:fillRef>
          <a:effectRef idx="0">
            <a:schemeClr val="accent1"/>
          </a:effectRef>
          <a:fontRef idx="minor">
            <a:schemeClr val="tx1"/>
          </a:fontRef>
        </p:style>
      </p:cxnSp>
      <p:pic>
        <p:nvPicPr>
          <p:cNvPr id="6" name="Picture 2" descr="C:\Users\hiroyuki.a.ito\Pictures\00_Card\jenkins\jenkin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1180" y="1689099"/>
            <a:ext cx="1800000" cy="1800000"/>
          </a:xfrm>
          <a:prstGeom prst="rect">
            <a:avLst/>
          </a:prstGeom>
          <a:noFill/>
          <a:ln>
            <a:noFill/>
          </a:ln>
          <a:extLst/>
        </p:spPr>
      </p:pic>
      <p:sp>
        <p:nvSpPr>
          <p:cNvPr id="7" name="タイトル 2"/>
          <p:cNvSpPr txBox="1">
            <a:spLocks/>
          </p:cNvSpPr>
          <p:nvPr/>
        </p:nvSpPr>
        <p:spPr>
          <a:xfrm>
            <a:off x="3111180" y="1689099"/>
            <a:ext cx="3236970"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1800" b="0" dirty="0" smtClean="0">
                <a:solidFill>
                  <a:schemeClr val="tx1"/>
                </a:solidFill>
                <a:latin typeface="ヒラギノ角ゴ ProN W6"/>
                <a:ea typeface="ヒラギノ角ゴ ProN W6"/>
                <a:cs typeface="ヒラギノ角ゴ ProN W6"/>
              </a:rPr>
              <a:t>1. </a:t>
            </a:r>
            <a:r>
              <a:rPr lang="ja-JP" altLang="en-US" sz="1800" b="0" dirty="0" smtClean="0">
                <a:solidFill>
                  <a:schemeClr val="tx1"/>
                </a:solidFill>
                <a:latin typeface="ヒラギノ角ゴ ProN W6"/>
                <a:ea typeface="ヒラギノ角ゴ ProN W6"/>
                <a:cs typeface="ヒラギノ角ゴ ProN W6"/>
              </a:rPr>
              <a:t>プログラムの追加・修正の</a:t>
            </a:r>
            <a:endParaRPr lang="en-US" altLang="ja-JP" sz="1800" b="0" dirty="0" smtClean="0">
              <a:solidFill>
                <a:schemeClr val="tx1"/>
              </a:solidFill>
              <a:latin typeface="ヒラギノ角ゴ ProN W6"/>
              <a:ea typeface="ヒラギノ角ゴ ProN W6"/>
              <a:cs typeface="ヒラギノ角ゴ ProN W6"/>
            </a:endParaRPr>
          </a:p>
          <a:p>
            <a:pPr algn="l"/>
            <a:r>
              <a:rPr lang="ja-JP" altLang="en-US" sz="1800" b="0" dirty="0">
                <a:solidFill>
                  <a:schemeClr val="tx1"/>
                </a:solidFill>
                <a:latin typeface="ヒラギノ角ゴ ProN W6"/>
                <a:ea typeface="ヒラギノ角ゴ ProN W6"/>
                <a:cs typeface="ヒラギノ角ゴ ProN W6"/>
              </a:rPr>
              <a:t>　</a:t>
            </a:r>
            <a:r>
              <a:rPr lang="en-US" altLang="ja-JP" sz="1800" b="0" dirty="0" smtClean="0">
                <a:solidFill>
                  <a:schemeClr val="tx1"/>
                </a:solidFill>
                <a:latin typeface="ヒラギノ角ゴ ProN W6"/>
                <a:ea typeface="ヒラギノ角ゴ ProN W6"/>
                <a:cs typeface="ヒラギノ角ゴ ProN W6"/>
              </a:rPr>
              <a:t> </a:t>
            </a:r>
            <a:r>
              <a:rPr lang="ja-JP" altLang="en-US" sz="1800" b="0" dirty="0" smtClean="0">
                <a:solidFill>
                  <a:schemeClr val="tx1"/>
                </a:solidFill>
                <a:latin typeface="ヒラギノ角ゴ ProN W6"/>
                <a:ea typeface="ヒラギノ角ゴ ProN W6"/>
                <a:cs typeface="ヒラギノ角ゴ ProN W6"/>
              </a:rPr>
              <a:t>有無をチェックする</a:t>
            </a:r>
            <a:endParaRPr lang="en-US" altLang="ja-JP" sz="1800" b="0" dirty="0">
              <a:solidFill>
                <a:schemeClr val="tx1"/>
              </a:solidFill>
              <a:latin typeface="ヒラギノ角ゴ ProN W6"/>
              <a:ea typeface="ヒラギノ角ゴ ProN W6"/>
              <a:cs typeface="ヒラギノ角ゴ ProN W6"/>
            </a:endParaRPr>
          </a:p>
        </p:txBody>
      </p:sp>
      <p:sp>
        <p:nvSpPr>
          <p:cNvPr id="8" name="タイトル 2"/>
          <p:cNvSpPr txBox="1">
            <a:spLocks/>
          </p:cNvSpPr>
          <p:nvPr/>
        </p:nvSpPr>
        <p:spPr>
          <a:xfrm>
            <a:off x="3835350" y="5376000"/>
            <a:ext cx="4680000"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1800" b="0" dirty="0" smtClean="0">
                <a:solidFill>
                  <a:schemeClr val="tx1"/>
                </a:solidFill>
                <a:latin typeface="ヒラギノ角ゴ ProN W6"/>
                <a:ea typeface="ヒラギノ角ゴ ProN W6"/>
                <a:cs typeface="ヒラギノ角ゴ ProN W6"/>
              </a:rPr>
              <a:t>3. </a:t>
            </a:r>
            <a:r>
              <a:rPr lang="ja-JP" altLang="en-US" sz="1800" b="0" dirty="0" smtClean="0">
                <a:solidFill>
                  <a:schemeClr val="tx1"/>
                </a:solidFill>
                <a:latin typeface="ヒラギノ角ゴ ProN W6"/>
                <a:ea typeface="ヒラギノ角ゴ ProN W6"/>
                <a:cs typeface="ヒラギノ角ゴ ProN W6"/>
              </a:rPr>
              <a:t>メンバー・ステークホルダーの端末に、最新版アプリを自動的にインストールする</a:t>
            </a:r>
            <a:endParaRPr lang="en-US" altLang="ja-JP" sz="1800" b="0" dirty="0" smtClean="0">
              <a:solidFill>
                <a:schemeClr val="tx1"/>
              </a:solidFill>
              <a:latin typeface="ヒラギノ角ゴ ProN W6"/>
              <a:ea typeface="ヒラギノ角ゴ ProN W6"/>
              <a:cs typeface="ヒラギノ角ゴ ProN W6"/>
            </a:endParaRPr>
          </a:p>
        </p:txBody>
      </p:sp>
      <p:cxnSp>
        <p:nvCxnSpPr>
          <p:cNvPr id="10" name="曲線コネクタ 9"/>
          <p:cNvCxnSpPr>
            <a:stCxn id="6" idx="1"/>
            <a:endCxn id="6" idx="2"/>
          </p:cNvCxnSpPr>
          <p:nvPr/>
        </p:nvCxnSpPr>
        <p:spPr>
          <a:xfrm rot="10800000" flipH="1" flipV="1">
            <a:off x="1311180" y="2589099"/>
            <a:ext cx="900000" cy="900000"/>
          </a:xfrm>
          <a:prstGeom prst="curvedConnector4">
            <a:avLst>
              <a:gd name="adj1" fmla="val -72622"/>
              <a:gd name="adj2" fmla="val 164037"/>
            </a:avLst>
          </a:prstGeom>
          <a:ln w="63500" cap="rnd">
            <a:solidFill>
              <a:srgbClr val="0000FF"/>
            </a:solidFill>
            <a:round/>
            <a:tailEnd type="triangle" w="lg" len="lg"/>
          </a:ln>
          <a:effectLst/>
        </p:spPr>
        <p:style>
          <a:lnRef idx="1">
            <a:schemeClr val="accent1"/>
          </a:lnRef>
          <a:fillRef idx="0">
            <a:schemeClr val="accent1"/>
          </a:fillRef>
          <a:effectRef idx="0">
            <a:schemeClr val="accent1"/>
          </a:effectRef>
          <a:fontRef idx="minor">
            <a:schemeClr val="tx1"/>
          </a:fontRef>
        </p:style>
      </p:cxnSp>
      <p:sp>
        <p:nvSpPr>
          <p:cNvPr id="11" name="タイトル 2"/>
          <p:cNvSpPr txBox="1">
            <a:spLocks/>
          </p:cNvSpPr>
          <p:nvPr/>
        </p:nvSpPr>
        <p:spPr>
          <a:xfrm>
            <a:off x="625824" y="4436337"/>
            <a:ext cx="2160000" cy="144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1800" b="0" dirty="0" smtClean="0">
                <a:solidFill>
                  <a:schemeClr val="tx1"/>
                </a:solidFill>
                <a:latin typeface="ヒラギノ角ゴ ProN W6"/>
                <a:ea typeface="ヒラギノ角ゴ ProN W6"/>
                <a:cs typeface="ヒラギノ角ゴ ProN W6"/>
              </a:rPr>
              <a:t>2. </a:t>
            </a:r>
            <a:r>
              <a:rPr lang="ja-JP" altLang="en-US" sz="1800" b="0" dirty="0" smtClean="0">
                <a:solidFill>
                  <a:schemeClr val="tx1"/>
                </a:solidFill>
                <a:latin typeface="ヒラギノ角ゴ ProN W6"/>
                <a:ea typeface="ヒラギノ角ゴ ProN W6"/>
                <a:cs typeface="ヒラギノ角ゴ ProN W6"/>
              </a:rPr>
              <a:t>以下を実施する</a:t>
            </a:r>
            <a:endParaRPr lang="en-US" altLang="ja-JP" sz="1800" b="0" dirty="0" smtClean="0">
              <a:solidFill>
                <a:schemeClr val="tx1"/>
              </a:solidFill>
              <a:latin typeface="ヒラギノ角ゴ ProN W6"/>
              <a:ea typeface="ヒラギノ角ゴ ProN W6"/>
              <a:cs typeface="ヒラギノ角ゴ ProN W6"/>
            </a:endParaRPr>
          </a:p>
          <a:p>
            <a:pPr marL="742950" lvl="1" indent="-285750">
              <a:buFont typeface="Arial" charset="0"/>
              <a:buChar char="•"/>
            </a:pPr>
            <a:r>
              <a:rPr lang="ja-JP" altLang="en-US" dirty="0" smtClean="0">
                <a:solidFill>
                  <a:schemeClr val="tx1"/>
                </a:solidFill>
                <a:latin typeface="ヒラギノ角ゴ ProN W6"/>
                <a:ea typeface="ヒラギノ角ゴ ProN W6"/>
                <a:cs typeface="ヒラギノ角ゴ ProN W6"/>
              </a:rPr>
              <a:t>コンパイル</a:t>
            </a:r>
            <a:endParaRPr lang="en-US" altLang="ja-JP" dirty="0" smtClean="0">
              <a:solidFill>
                <a:schemeClr val="tx1"/>
              </a:solidFill>
              <a:latin typeface="ヒラギノ角ゴ ProN W6"/>
              <a:ea typeface="ヒラギノ角ゴ ProN W6"/>
              <a:cs typeface="ヒラギノ角ゴ ProN W6"/>
            </a:endParaRPr>
          </a:p>
          <a:p>
            <a:pPr marL="742950" lvl="1" indent="-285750">
              <a:buFont typeface="Arial" charset="0"/>
              <a:buChar char="•"/>
            </a:pPr>
            <a:r>
              <a:rPr lang="ja-JP" altLang="en-US" dirty="0" smtClean="0">
                <a:solidFill>
                  <a:schemeClr val="tx1"/>
                </a:solidFill>
                <a:latin typeface="ヒラギノ角ゴ ProN W6"/>
                <a:ea typeface="ヒラギノ角ゴ ProN W6"/>
                <a:cs typeface="ヒラギノ角ゴ ProN W6"/>
              </a:rPr>
              <a:t>ビルド</a:t>
            </a:r>
            <a:endParaRPr lang="en-US" altLang="ja-JP" dirty="0" smtClean="0">
              <a:solidFill>
                <a:schemeClr val="tx1"/>
              </a:solidFill>
              <a:latin typeface="ヒラギノ角ゴ ProN W6"/>
              <a:ea typeface="ヒラギノ角ゴ ProN W6"/>
              <a:cs typeface="ヒラギノ角ゴ ProN W6"/>
            </a:endParaRPr>
          </a:p>
          <a:p>
            <a:pPr marL="742950" lvl="1" indent="-285750">
              <a:buFont typeface="Arial" charset="0"/>
              <a:buChar char="•"/>
            </a:pPr>
            <a:r>
              <a:rPr lang="ja-JP" altLang="en-US" dirty="0" smtClean="0">
                <a:solidFill>
                  <a:schemeClr val="tx1"/>
                </a:solidFill>
                <a:latin typeface="ヒラギノ角ゴ ProN W6"/>
                <a:ea typeface="ヒラギノ角ゴ ProN W6"/>
                <a:cs typeface="ヒラギノ角ゴ ProN W6"/>
              </a:rPr>
              <a:t>単体テスト</a:t>
            </a:r>
            <a:endParaRPr lang="en-US" altLang="ja-JP" dirty="0" smtClean="0">
              <a:solidFill>
                <a:schemeClr val="tx1"/>
              </a:solidFill>
              <a:latin typeface="ヒラギノ角ゴ ProN W6"/>
              <a:ea typeface="ヒラギノ角ゴ ProN W6"/>
              <a:cs typeface="ヒラギノ角ゴ ProN W6"/>
            </a:endParaRPr>
          </a:p>
        </p:txBody>
      </p:sp>
      <p:pic>
        <p:nvPicPr>
          <p:cNvPr id="12" name="図 11"/>
          <p:cNvPicPr>
            <a:picLocks noChangeAspect="1"/>
          </p:cNvPicPr>
          <p:nvPr/>
        </p:nvPicPr>
        <p:blipFill>
          <a:blip r:embed="rId3">
            <a:duotone>
              <a:schemeClr val="accent5">
                <a:shade val="45000"/>
                <a:satMod val="135000"/>
              </a:schemeClr>
              <a:prstClr val="white"/>
            </a:duotone>
          </a:blip>
          <a:stretch>
            <a:fillRect/>
          </a:stretch>
        </p:blipFill>
        <p:spPr>
          <a:xfrm>
            <a:off x="4736699" y="4655329"/>
            <a:ext cx="432000" cy="722482"/>
          </a:xfrm>
          <a:prstGeom prst="rect">
            <a:avLst/>
          </a:prstGeom>
        </p:spPr>
      </p:pic>
      <p:pic>
        <p:nvPicPr>
          <p:cNvPr id="14" name="図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8150" y="1689099"/>
            <a:ext cx="2167200" cy="1801485"/>
          </a:xfrm>
          <a:prstGeom prst="rect">
            <a:avLst/>
          </a:prstGeom>
          <a:ln>
            <a:noFill/>
          </a:ln>
        </p:spPr>
      </p:pic>
      <p:pic>
        <p:nvPicPr>
          <p:cNvPr id="17" name="図 16"/>
          <p:cNvPicPr>
            <a:picLocks noChangeAspect="1"/>
          </p:cNvPicPr>
          <p:nvPr/>
        </p:nvPicPr>
        <p:blipFill>
          <a:blip r:embed="rId3">
            <a:duotone>
              <a:schemeClr val="accent5">
                <a:shade val="45000"/>
                <a:satMod val="135000"/>
              </a:schemeClr>
              <a:prstClr val="white"/>
            </a:duotone>
          </a:blip>
          <a:stretch>
            <a:fillRect/>
          </a:stretch>
        </p:blipFill>
        <p:spPr>
          <a:xfrm>
            <a:off x="5320237" y="4660426"/>
            <a:ext cx="432000" cy="722482"/>
          </a:xfrm>
          <a:prstGeom prst="rect">
            <a:avLst/>
          </a:prstGeom>
        </p:spPr>
      </p:pic>
      <p:pic>
        <p:nvPicPr>
          <p:cNvPr id="18" name="図 17"/>
          <p:cNvPicPr>
            <a:picLocks noChangeAspect="1"/>
          </p:cNvPicPr>
          <p:nvPr/>
        </p:nvPicPr>
        <p:blipFill>
          <a:blip r:embed="rId3">
            <a:duotone>
              <a:schemeClr val="accent5">
                <a:shade val="45000"/>
                <a:satMod val="135000"/>
              </a:schemeClr>
              <a:prstClr val="white"/>
            </a:duotone>
          </a:blip>
          <a:stretch>
            <a:fillRect/>
          </a:stretch>
        </p:blipFill>
        <p:spPr>
          <a:xfrm>
            <a:off x="5916150" y="4660426"/>
            <a:ext cx="432000" cy="722482"/>
          </a:xfrm>
          <a:prstGeom prst="rect">
            <a:avLst/>
          </a:prstGeom>
        </p:spPr>
      </p:pic>
      <p:cxnSp>
        <p:nvCxnSpPr>
          <p:cNvPr id="22" name="カギ線コネクタ 21"/>
          <p:cNvCxnSpPr>
            <a:stCxn id="6" idx="2"/>
            <a:endCxn id="12" idx="0"/>
          </p:cNvCxnSpPr>
          <p:nvPr/>
        </p:nvCxnSpPr>
        <p:spPr>
          <a:xfrm rot="16200000" flipH="1">
            <a:off x="2998824" y="2701454"/>
            <a:ext cx="1166230" cy="2741519"/>
          </a:xfrm>
          <a:prstGeom prst="bentConnector3">
            <a:avLst>
              <a:gd name="adj1" fmla="val 50000"/>
            </a:avLst>
          </a:prstGeom>
          <a:ln w="63500">
            <a:solidFill>
              <a:srgbClr val="0000FF"/>
            </a:solidFill>
            <a:tailEnd type="triangle" w="lg" len="med"/>
          </a:ln>
          <a:effectLst/>
        </p:spPr>
        <p:style>
          <a:lnRef idx="1">
            <a:schemeClr val="accent1"/>
          </a:lnRef>
          <a:fillRef idx="0">
            <a:schemeClr val="accent1"/>
          </a:fillRef>
          <a:effectRef idx="0">
            <a:schemeClr val="accent1"/>
          </a:effectRef>
          <a:fontRef idx="minor">
            <a:schemeClr val="tx1"/>
          </a:fontRef>
        </p:style>
      </p:cxnSp>
      <p:cxnSp>
        <p:nvCxnSpPr>
          <p:cNvPr id="23" name="カギ線コネクタ 22"/>
          <p:cNvCxnSpPr>
            <a:stCxn id="6" idx="2"/>
            <a:endCxn id="17" idx="0"/>
          </p:cNvCxnSpPr>
          <p:nvPr/>
        </p:nvCxnSpPr>
        <p:spPr>
          <a:xfrm rot="16200000" flipH="1">
            <a:off x="3288045" y="2412233"/>
            <a:ext cx="1171327" cy="3325057"/>
          </a:xfrm>
          <a:prstGeom prst="bentConnector3">
            <a:avLst>
              <a:gd name="adj1" fmla="val 50000"/>
            </a:avLst>
          </a:prstGeom>
          <a:ln w="63500">
            <a:solidFill>
              <a:srgbClr val="0000FF"/>
            </a:solidFill>
            <a:tailEnd type="triangle" w="lg" len="med"/>
          </a:ln>
          <a:effectLst/>
        </p:spPr>
        <p:style>
          <a:lnRef idx="1">
            <a:schemeClr val="accent1"/>
          </a:lnRef>
          <a:fillRef idx="0">
            <a:schemeClr val="accent1"/>
          </a:fillRef>
          <a:effectRef idx="0">
            <a:schemeClr val="accent1"/>
          </a:effectRef>
          <a:fontRef idx="minor">
            <a:schemeClr val="tx1"/>
          </a:fontRef>
        </p:style>
      </p:cxnSp>
      <p:cxnSp>
        <p:nvCxnSpPr>
          <p:cNvPr id="24" name="カギ線コネクタ 23"/>
          <p:cNvCxnSpPr>
            <a:stCxn id="6" idx="2"/>
            <a:endCxn id="18" idx="0"/>
          </p:cNvCxnSpPr>
          <p:nvPr/>
        </p:nvCxnSpPr>
        <p:spPr>
          <a:xfrm rot="16200000" flipH="1">
            <a:off x="3586002" y="2114277"/>
            <a:ext cx="1171327" cy="3920970"/>
          </a:xfrm>
          <a:prstGeom prst="bentConnector3">
            <a:avLst>
              <a:gd name="adj1" fmla="val 50000"/>
            </a:avLst>
          </a:prstGeom>
          <a:ln w="63500">
            <a:solidFill>
              <a:srgbClr val="0000FF"/>
            </a:solidFill>
            <a:tailEnd type="triangle" w="lg" len="med"/>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42217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strips(downRight)">
                                      <p:cBhvr>
                                        <p:cTn id="7" dur="500"/>
                                        <p:tgtEl>
                                          <p:spTgt spid="7"/>
                                        </p:tgtEl>
                                      </p:cBhvr>
                                    </p:animEffect>
                                  </p:childTnLst>
                                </p:cTn>
                              </p:par>
                              <p:par>
                                <p:cTn id="8" presetID="18" presetClass="entr" presetSubtype="6"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strips(downRight)">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8" presetClass="entr" presetSubtype="3"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strips(upRight)">
                                      <p:cBhvr>
                                        <p:cTn id="15" dur="500"/>
                                        <p:tgtEl>
                                          <p:spTgt spid="10"/>
                                        </p:tgtEl>
                                      </p:cBhvr>
                                    </p:animEffect>
                                  </p:childTnLst>
                                </p:cTn>
                              </p:par>
                              <p:par>
                                <p:cTn id="16" presetID="18" presetClass="entr" presetSubtype="3"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strips(upRight)">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8" presetClass="entr" presetSubtype="6"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strips(downRight)">
                                      <p:cBhvr>
                                        <p:cTn id="23" dur="500"/>
                                        <p:tgtEl>
                                          <p:spTgt spid="22"/>
                                        </p:tgtEl>
                                      </p:cBhvr>
                                    </p:animEffect>
                                  </p:childTnLst>
                                </p:cTn>
                              </p:par>
                              <p:par>
                                <p:cTn id="24" presetID="18" presetClass="entr" presetSubtype="6"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strips(downRight)">
                                      <p:cBhvr>
                                        <p:cTn id="26" dur="500"/>
                                        <p:tgtEl>
                                          <p:spTgt spid="23"/>
                                        </p:tgtEl>
                                      </p:cBhvr>
                                    </p:animEffect>
                                  </p:childTnLst>
                                </p:cTn>
                              </p:par>
                              <p:par>
                                <p:cTn id="27" presetID="18" presetClass="entr" presetSubtype="6"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strips(downRight)">
                                      <p:cBhvr>
                                        <p:cTn id="29" dur="500"/>
                                        <p:tgtEl>
                                          <p:spTgt spid="24"/>
                                        </p:tgtEl>
                                      </p:cBhvr>
                                    </p:animEffect>
                                  </p:childTnLst>
                                </p:cTn>
                              </p:par>
                              <p:par>
                                <p:cTn id="30" presetID="18" presetClass="entr" presetSubtype="6"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strips(downRight)">
                                      <p:cBhvr>
                                        <p:cTn id="32" dur="500"/>
                                        <p:tgtEl>
                                          <p:spTgt spid="18"/>
                                        </p:tgtEl>
                                      </p:cBhvr>
                                    </p:animEffect>
                                  </p:childTnLst>
                                </p:cTn>
                              </p:par>
                              <p:par>
                                <p:cTn id="33" presetID="18" presetClass="entr" presetSubtype="6"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strips(downRight)">
                                      <p:cBhvr>
                                        <p:cTn id="35" dur="500"/>
                                        <p:tgtEl>
                                          <p:spTgt spid="17"/>
                                        </p:tgtEl>
                                      </p:cBhvr>
                                    </p:animEffect>
                                  </p:childTnLst>
                                </p:cTn>
                              </p:par>
                              <p:par>
                                <p:cTn id="36" presetID="18" presetClass="entr" presetSubtype="6" fill="hold"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strips(downRight)">
                                      <p:cBhvr>
                                        <p:cTn id="38" dur="500"/>
                                        <p:tgtEl>
                                          <p:spTgt spid="12"/>
                                        </p:tgtEl>
                                      </p:cBhvr>
                                    </p:animEffect>
                                  </p:childTnLst>
                                </p:cTn>
                              </p:par>
                              <p:par>
                                <p:cTn id="39" presetID="18" presetClass="entr" presetSubtype="6"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strips(downRight)">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lang="ja-JP" altLang="en-US" sz="4800" dirty="0" smtClean="0">
                <a:latin typeface="ヒラギノ角ゴ ProN W6"/>
                <a:ea typeface="ヒラギノ角ゴ ProN W6"/>
                <a:cs typeface="ヒラギノ角ゴ ProN W6"/>
              </a:rPr>
              <a:t>アクション実施後</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23</a:t>
            </a:fld>
            <a:endParaRPr kumimoji="1" lang="ja-JP" altLang="en-US"/>
          </a:p>
        </p:txBody>
      </p:sp>
      <p:sp>
        <p:nvSpPr>
          <p:cNvPr id="6" name="コンテンツ プレースホルダー 8"/>
          <p:cNvSpPr txBox="1">
            <a:spLocks/>
          </p:cNvSpPr>
          <p:nvPr/>
        </p:nvSpPr>
        <p:spPr>
          <a:xfrm>
            <a:off x="2772000" y="1689099"/>
            <a:ext cx="3600000" cy="1800000"/>
          </a:xfrm>
          <a:prstGeom prst="rect">
            <a:avLst/>
          </a:prstGeom>
          <a:solidFill>
            <a:schemeClr val="bg1"/>
          </a:solidFill>
          <a:ln w="38100">
            <a:solidFill>
              <a:schemeClr val="tx1">
                <a:lumMod val="50000"/>
              </a:schemeClr>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4800" dirty="0" smtClean="0">
                <a:solidFill>
                  <a:srgbClr val="0000FF"/>
                </a:solidFill>
                <a:latin typeface="ヒラギノ角ゴ ProN W6"/>
                <a:ea typeface="ヒラギノ角ゴ ProN W6"/>
                <a:cs typeface="ヒラギノ角ゴ ProN W6"/>
              </a:rPr>
              <a:t>15min/</a:t>
            </a:r>
            <a:r>
              <a:rPr lang="ja-JP" altLang="en-US" sz="4800" dirty="0" smtClean="0">
                <a:solidFill>
                  <a:srgbClr val="0000FF"/>
                </a:solidFill>
                <a:latin typeface="ヒラギノ角ゴ ProN W6"/>
                <a:ea typeface="ヒラギノ角ゴ ProN W6"/>
                <a:cs typeface="ヒラギノ角ゴ ProN W6"/>
              </a:rPr>
              <a:t>週</a:t>
            </a:r>
            <a:endParaRPr lang="en-US" altLang="ja-JP" sz="4800" dirty="0" smtClean="0">
              <a:solidFill>
                <a:srgbClr val="0000FF"/>
              </a:solidFill>
              <a:latin typeface="ヒラギノ角ゴ ProN W6"/>
              <a:ea typeface="ヒラギノ角ゴ ProN W6"/>
              <a:cs typeface="ヒラギノ角ゴ ProN W6"/>
            </a:endParaRPr>
          </a:p>
          <a:p>
            <a:pPr algn="ctr"/>
            <a:r>
              <a:rPr lang="ja-JP" altLang="en-US" sz="2800" dirty="0" smtClean="0">
                <a:solidFill>
                  <a:schemeClr val="tx1">
                    <a:lumMod val="50000"/>
                  </a:schemeClr>
                </a:solidFill>
                <a:latin typeface="ヒラギノ角ゴ ProN W6"/>
                <a:ea typeface="ヒラギノ角ゴ ProN W6"/>
                <a:cs typeface="ヒラギノ角ゴ ProN W6"/>
              </a:rPr>
              <a:t>回帰テスト・設定</a:t>
            </a:r>
            <a:endParaRPr lang="en-US" altLang="ja-JP" sz="2800" dirty="0" smtClean="0">
              <a:solidFill>
                <a:schemeClr val="tx1">
                  <a:lumMod val="50000"/>
                </a:schemeClr>
              </a:solidFill>
              <a:latin typeface="ヒラギノ角ゴ ProN W6"/>
              <a:ea typeface="ヒラギノ角ゴ ProN W6"/>
              <a:cs typeface="ヒラギノ角ゴ ProN W6"/>
            </a:endParaRPr>
          </a:p>
        </p:txBody>
      </p:sp>
      <p:sp>
        <p:nvSpPr>
          <p:cNvPr id="7" name="コンテンツ プレースホルダー 8"/>
          <p:cNvSpPr txBox="1">
            <a:spLocks/>
          </p:cNvSpPr>
          <p:nvPr/>
        </p:nvSpPr>
        <p:spPr>
          <a:xfrm>
            <a:off x="628650" y="3892549"/>
            <a:ext cx="2586038" cy="1800000"/>
          </a:xfrm>
          <a:prstGeom prst="rect">
            <a:avLst/>
          </a:prstGeom>
          <a:solidFill>
            <a:schemeClr val="accent5">
              <a:lumMod val="60000"/>
              <a:lumOff val="40000"/>
            </a:schemeClr>
          </a:solidFill>
          <a:ln w="38100">
            <a:solidFill>
              <a:schemeClr val="tx2"/>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r>
              <a:rPr lang="en-US" altLang="ja-JP" sz="3600" dirty="0" smtClean="0">
                <a:solidFill>
                  <a:schemeClr val="bg1"/>
                </a:solidFill>
                <a:latin typeface="ヒラギノ角ゴ ProN W6"/>
                <a:ea typeface="ヒラギノ角ゴ ProN W6"/>
                <a:cs typeface="ヒラギノ角ゴ ProN W6"/>
              </a:rPr>
              <a:t>/</a:t>
            </a:r>
            <a:r>
              <a:rPr lang="ja-JP" altLang="en-US" sz="3600" dirty="0" smtClean="0">
                <a:solidFill>
                  <a:schemeClr val="bg1"/>
                </a:solidFill>
                <a:latin typeface="ヒラギノ角ゴ ProN W6"/>
                <a:ea typeface="ヒラギノ角ゴ ProN W6"/>
                <a:cs typeface="ヒラギノ角ゴ ProN W6"/>
              </a:rPr>
              <a:t>週</a:t>
            </a:r>
            <a:endParaRPr lang="en-US" altLang="ja-JP" sz="40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機能追加／修正頻度</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
        <p:nvSpPr>
          <p:cNvPr id="8" name="コンテンツ プレースホルダー 8"/>
          <p:cNvSpPr txBox="1">
            <a:spLocks/>
          </p:cNvSpPr>
          <p:nvPr/>
        </p:nvSpPr>
        <p:spPr>
          <a:xfrm>
            <a:off x="3278981" y="3892549"/>
            <a:ext cx="2586038" cy="1800000"/>
          </a:xfrm>
          <a:prstGeom prst="rect">
            <a:avLst/>
          </a:prstGeom>
          <a:solidFill>
            <a:srgbClr val="92D050"/>
          </a:solidFill>
          <a:ln w="38100">
            <a:solidFill>
              <a:srgbClr val="00B050"/>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rgbClr val="0000FF"/>
                </a:solidFill>
                <a:latin typeface="ヒラギノ角ゴ ProN W6"/>
                <a:ea typeface="ヒラギノ角ゴ ProN W6"/>
                <a:cs typeface="ヒラギノ角ゴ ProN W6"/>
              </a:rPr>
              <a:t>3min</a:t>
            </a: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endParaRPr lang="en-US" altLang="ja-JP" sz="40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回帰テスト実行時間</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
        <p:nvSpPr>
          <p:cNvPr id="10" name="コンテンツ プレースホルダー 8"/>
          <p:cNvSpPr txBox="1">
            <a:spLocks/>
          </p:cNvSpPr>
          <p:nvPr/>
        </p:nvSpPr>
        <p:spPr>
          <a:xfrm>
            <a:off x="5929312" y="3892549"/>
            <a:ext cx="2586038" cy="1800000"/>
          </a:xfrm>
          <a:prstGeom prst="rect">
            <a:avLst/>
          </a:prstGeom>
          <a:solidFill>
            <a:srgbClr val="00B0F0"/>
          </a:solidFill>
          <a:ln w="38100">
            <a:solidFill>
              <a:srgbClr val="0000FF"/>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rgbClr val="0000FF"/>
                </a:solidFill>
                <a:latin typeface="ヒラギノ角ゴ ProN W6"/>
                <a:ea typeface="ヒラギノ角ゴ ProN W6"/>
                <a:cs typeface="ヒラギノ角ゴ ProN W6"/>
              </a:rPr>
              <a:t>2min</a:t>
            </a: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endParaRPr lang="en-US" altLang="ja-JP" sz="36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端末設定時間</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9304626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lang="ja-JP" altLang="en-US" sz="4800" dirty="0" smtClean="0">
                <a:latin typeface="ヒラギノ角ゴ ProN W6"/>
                <a:ea typeface="ヒラギノ角ゴ ProN W6"/>
                <a:cs typeface="ヒラギノ角ゴ ProN W6"/>
              </a:rPr>
              <a:t>アクション実施前</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24</a:t>
            </a:fld>
            <a:endParaRPr kumimoji="1" lang="ja-JP" altLang="en-US"/>
          </a:p>
        </p:txBody>
      </p:sp>
      <p:sp>
        <p:nvSpPr>
          <p:cNvPr id="6" name="コンテンツ プレースホルダー 8"/>
          <p:cNvSpPr txBox="1">
            <a:spLocks/>
          </p:cNvSpPr>
          <p:nvPr/>
        </p:nvSpPr>
        <p:spPr>
          <a:xfrm>
            <a:off x="2772000" y="1689099"/>
            <a:ext cx="3600000" cy="1800000"/>
          </a:xfrm>
          <a:prstGeom prst="rect">
            <a:avLst/>
          </a:prstGeom>
          <a:solidFill>
            <a:schemeClr val="bg1"/>
          </a:solidFill>
          <a:ln w="38100">
            <a:solidFill>
              <a:schemeClr val="tx1">
                <a:lumMod val="50000"/>
              </a:schemeClr>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4800" dirty="0" smtClean="0">
                <a:solidFill>
                  <a:srgbClr val="FF0000"/>
                </a:solidFill>
                <a:latin typeface="ヒラギノ角ゴ ProN W6"/>
                <a:ea typeface="ヒラギノ角ゴ ProN W6"/>
                <a:cs typeface="ヒラギノ角ゴ ProN W6"/>
              </a:rPr>
              <a:t>13.5h/</a:t>
            </a:r>
            <a:r>
              <a:rPr lang="ja-JP" altLang="en-US" sz="4800" dirty="0" smtClean="0">
                <a:solidFill>
                  <a:srgbClr val="FF0000"/>
                </a:solidFill>
                <a:latin typeface="ヒラギノ角ゴ ProN W6"/>
                <a:ea typeface="ヒラギノ角ゴ ProN W6"/>
                <a:cs typeface="ヒラギノ角ゴ ProN W6"/>
              </a:rPr>
              <a:t>週</a:t>
            </a:r>
            <a:endParaRPr lang="en-US" altLang="ja-JP" sz="4800" dirty="0" smtClean="0">
              <a:solidFill>
                <a:srgbClr val="FF0000"/>
              </a:solidFill>
              <a:latin typeface="ヒラギノ角ゴ ProN W6"/>
              <a:ea typeface="ヒラギノ角ゴ ProN W6"/>
              <a:cs typeface="ヒラギノ角ゴ ProN W6"/>
            </a:endParaRPr>
          </a:p>
          <a:p>
            <a:pPr algn="ctr"/>
            <a:r>
              <a:rPr lang="ja-JP" altLang="en-US" sz="2800" dirty="0" smtClean="0">
                <a:solidFill>
                  <a:schemeClr val="tx1">
                    <a:lumMod val="50000"/>
                  </a:schemeClr>
                </a:solidFill>
                <a:latin typeface="ヒラギノ角ゴ ProN W6"/>
                <a:ea typeface="ヒラギノ角ゴ ProN W6"/>
                <a:cs typeface="ヒラギノ角ゴ ProN W6"/>
              </a:rPr>
              <a:t>回帰テスト・設定</a:t>
            </a:r>
            <a:endParaRPr lang="en-US" altLang="ja-JP" sz="2800" dirty="0" smtClean="0">
              <a:solidFill>
                <a:schemeClr val="tx1">
                  <a:lumMod val="50000"/>
                </a:schemeClr>
              </a:solidFill>
              <a:latin typeface="ヒラギノ角ゴ ProN W6"/>
              <a:ea typeface="ヒラギノ角ゴ ProN W6"/>
              <a:cs typeface="ヒラギノ角ゴ ProN W6"/>
            </a:endParaRPr>
          </a:p>
        </p:txBody>
      </p:sp>
      <p:sp>
        <p:nvSpPr>
          <p:cNvPr id="7" name="コンテンツ プレースホルダー 8"/>
          <p:cNvSpPr txBox="1">
            <a:spLocks/>
          </p:cNvSpPr>
          <p:nvPr/>
        </p:nvSpPr>
        <p:spPr>
          <a:xfrm>
            <a:off x="628650" y="3892549"/>
            <a:ext cx="2586038" cy="1800000"/>
          </a:xfrm>
          <a:prstGeom prst="rect">
            <a:avLst/>
          </a:prstGeom>
          <a:solidFill>
            <a:schemeClr val="accent5">
              <a:lumMod val="60000"/>
              <a:lumOff val="40000"/>
            </a:schemeClr>
          </a:solidFill>
          <a:ln w="38100">
            <a:solidFill>
              <a:schemeClr val="tx2"/>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r>
              <a:rPr lang="en-US" altLang="ja-JP" sz="3600" dirty="0" smtClean="0">
                <a:solidFill>
                  <a:schemeClr val="bg1"/>
                </a:solidFill>
                <a:latin typeface="ヒラギノ角ゴ ProN W6"/>
                <a:ea typeface="ヒラギノ角ゴ ProN W6"/>
                <a:cs typeface="ヒラギノ角ゴ ProN W6"/>
              </a:rPr>
              <a:t>/</a:t>
            </a:r>
            <a:r>
              <a:rPr lang="ja-JP" altLang="en-US" sz="3600" dirty="0" smtClean="0">
                <a:solidFill>
                  <a:schemeClr val="bg1"/>
                </a:solidFill>
                <a:latin typeface="ヒラギノ角ゴ ProN W6"/>
                <a:ea typeface="ヒラギノ角ゴ ProN W6"/>
                <a:cs typeface="ヒラギノ角ゴ ProN W6"/>
              </a:rPr>
              <a:t>週</a:t>
            </a:r>
            <a:endParaRPr lang="en-US" altLang="ja-JP" sz="40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機能追加／修正頻度</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
        <p:nvSpPr>
          <p:cNvPr id="8" name="コンテンツ プレースホルダー 8"/>
          <p:cNvSpPr txBox="1">
            <a:spLocks/>
          </p:cNvSpPr>
          <p:nvPr/>
        </p:nvSpPr>
        <p:spPr>
          <a:xfrm>
            <a:off x="3278981" y="3892549"/>
            <a:ext cx="2586038" cy="1800000"/>
          </a:xfrm>
          <a:prstGeom prst="rect">
            <a:avLst/>
          </a:prstGeom>
          <a:solidFill>
            <a:srgbClr val="92D050"/>
          </a:solidFill>
          <a:ln w="38100">
            <a:solidFill>
              <a:srgbClr val="00B050"/>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rgbClr val="FF0000"/>
                </a:solidFill>
                <a:latin typeface="ヒラギノ角ゴ ProN W6"/>
                <a:ea typeface="ヒラギノ角ゴ ProN W6"/>
                <a:cs typeface="ヒラギノ角ゴ ProN W6"/>
              </a:rPr>
              <a:t>4.0h</a:t>
            </a: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endParaRPr lang="en-US" altLang="ja-JP" sz="40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回帰テスト実行時間</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
        <p:nvSpPr>
          <p:cNvPr id="10" name="コンテンツ プレースホルダー 8"/>
          <p:cNvSpPr txBox="1">
            <a:spLocks/>
          </p:cNvSpPr>
          <p:nvPr/>
        </p:nvSpPr>
        <p:spPr>
          <a:xfrm>
            <a:off x="5929312" y="3892549"/>
            <a:ext cx="2586038" cy="1800000"/>
          </a:xfrm>
          <a:prstGeom prst="rect">
            <a:avLst/>
          </a:prstGeom>
          <a:solidFill>
            <a:srgbClr val="00B0F0"/>
          </a:solidFill>
          <a:ln w="38100">
            <a:solidFill>
              <a:srgbClr val="0000FF"/>
            </a:solidFill>
          </a:ln>
        </p:spPr>
        <p:txBody>
          <a:bodyPr vert="horz" lIns="91440" tIns="45720" rIns="91440" bIns="45720" rtlCol="0" anchor="ctr" anchorCtr="0">
            <a:noAutofit/>
          </a:bodyPr>
          <a:lstStyle>
            <a:lvl1pPr marL="0" indent="0" algn="l" defTabSz="685783" rtl="0" eaLnBrk="1" latinLnBrk="0" hangingPunct="1">
              <a:lnSpc>
                <a:spcPct val="90000"/>
              </a:lnSpc>
              <a:spcBef>
                <a:spcPts val="750"/>
              </a:spcBef>
              <a:buFont typeface="Arial" panose="020B0604020202020204" pitchFamily="34" charset="0"/>
              <a:buNone/>
              <a:defRPr kumimoji="1" sz="4050" kern="1200">
                <a:solidFill>
                  <a:srgbClr val="595959"/>
                </a:solidFill>
                <a:latin typeface="Hiragino Kaku Gothic ProN W6" charset="-128"/>
                <a:ea typeface="Hiragino Kaku Gothic ProN W6" charset="-128"/>
                <a:cs typeface="Hiragino Kaku Gothic ProN W6" charset="-128"/>
              </a:defRPr>
            </a:lvl1pPr>
            <a:lvl2pPr marL="514337" indent="-171446" algn="l" defTabSz="685783" rtl="0" eaLnBrk="1" latinLnBrk="0" hangingPunct="1">
              <a:lnSpc>
                <a:spcPct val="90000"/>
              </a:lnSpc>
              <a:spcBef>
                <a:spcPts val="375"/>
              </a:spcBef>
              <a:buFont typeface="Arial" panose="020B0604020202020204" pitchFamily="34" charset="0"/>
              <a:buChar char="•"/>
              <a:defRPr kumimoji="1" sz="3600" kern="1200">
                <a:solidFill>
                  <a:srgbClr val="595959"/>
                </a:solidFill>
                <a:latin typeface="+mj-ea"/>
                <a:ea typeface="+mj-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kumimoji="1" sz="3300" kern="1200">
                <a:solidFill>
                  <a:srgbClr val="595959"/>
                </a:solidFill>
                <a:latin typeface="+mj-ea"/>
                <a:ea typeface="+mj-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kumimoji="1" sz="3000" kern="1200">
                <a:solidFill>
                  <a:srgbClr val="595959"/>
                </a:solidFill>
                <a:latin typeface="+mj-ea"/>
                <a:ea typeface="+mj-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algn="ctr"/>
            <a:r>
              <a:rPr lang="en-US" altLang="ja-JP" sz="3600" dirty="0" smtClean="0">
                <a:solidFill>
                  <a:srgbClr val="FF0000"/>
                </a:solidFill>
                <a:latin typeface="ヒラギノ角ゴ ProN W6"/>
                <a:ea typeface="ヒラギノ角ゴ ProN W6"/>
                <a:cs typeface="ヒラギノ角ゴ ProN W6"/>
              </a:rPr>
              <a:t>0.5h</a:t>
            </a:r>
            <a:r>
              <a:rPr lang="en-US" altLang="ja-JP" sz="3600" dirty="0" smtClean="0">
                <a:solidFill>
                  <a:schemeClr val="bg1"/>
                </a:solidFill>
                <a:latin typeface="ヒラギノ角ゴ ProN W6"/>
                <a:ea typeface="ヒラギノ角ゴ ProN W6"/>
                <a:cs typeface="ヒラギノ角ゴ ProN W6"/>
              </a:rPr>
              <a:t>*3</a:t>
            </a:r>
            <a:r>
              <a:rPr lang="ja-JP" altLang="en-US" sz="3600" dirty="0" smtClean="0">
                <a:solidFill>
                  <a:schemeClr val="bg1"/>
                </a:solidFill>
                <a:latin typeface="ヒラギノ角ゴ ProN W6"/>
                <a:ea typeface="ヒラギノ角ゴ ProN W6"/>
                <a:cs typeface="ヒラギノ角ゴ ProN W6"/>
              </a:rPr>
              <a:t>回</a:t>
            </a:r>
            <a:endParaRPr lang="en-US" altLang="ja-JP" sz="4000" dirty="0" smtClean="0">
              <a:solidFill>
                <a:schemeClr val="bg1"/>
              </a:solidFill>
              <a:latin typeface="ヒラギノ角ゴ ProN W6"/>
              <a:ea typeface="ヒラギノ角ゴ ProN W6"/>
              <a:cs typeface="ヒラギノ角ゴ ProN W6"/>
            </a:endParaRPr>
          </a:p>
          <a:p>
            <a:pPr algn="ctr"/>
            <a:endParaRPr lang="en-US" altLang="ja-JP" sz="2000" dirty="0" smtClean="0">
              <a:solidFill>
                <a:schemeClr val="tx1">
                  <a:lumMod val="50000"/>
                </a:schemeClr>
              </a:solidFill>
              <a:latin typeface="ヒラギノ角ゴ ProN W6"/>
              <a:ea typeface="ヒラギノ角ゴ ProN W6"/>
              <a:cs typeface="ヒラギノ角ゴ ProN W6"/>
            </a:endParaRPr>
          </a:p>
          <a:p>
            <a:pPr algn="ctr"/>
            <a:r>
              <a:rPr lang="ja-JP" altLang="en-US" sz="2000" dirty="0" smtClean="0">
                <a:solidFill>
                  <a:schemeClr val="tx1">
                    <a:lumMod val="50000"/>
                  </a:schemeClr>
                </a:solidFill>
                <a:latin typeface="ヒラギノ角ゴ ProN W6"/>
                <a:ea typeface="ヒラギノ角ゴ ProN W6"/>
                <a:cs typeface="ヒラギノ角ゴ ProN W6"/>
              </a:rPr>
              <a:t>端末設定時間</a:t>
            </a:r>
            <a:endParaRPr lang="en-US" altLang="ja-JP" sz="2000" dirty="0" smtClean="0">
              <a:solidFill>
                <a:schemeClr val="tx1">
                  <a:lumMod val="50000"/>
                </a:schemeClr>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114797183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25</a:t>
            </a:fld>
            <a:endParaRPr kumimoji="1" lang="ja-JP" altLang="en-US"/>
          </a:p>
        </p:txBody>
      </p:sp>
      <p:sp>
        <p:nvSpPr>
          <p:cNvPr id="9" name="コンテンツ プレースホルダー 8"/>
          <p:cNvSpPr>
            <a:spLocks noGrp="1"/>
          </p:cNvSpPr>
          <p:nvPr>
            <p:ph idx="1"/>
          </p:nvPr>
        </p:nvSpPr>
        <p:spPr>
          <a:solidFill>
            <a:srgbClr val="44C404"/>
          </a:solidFill>
          <a:ln>
            <a:solidFill>
              <a:srgbClr val="44C404"/>
            </a:solidFill>
          </a:ln>
        </p:spPr>
        <p:txBody>
          <a:bodyPr anchor="ctr" anchorCtr="0">
            <a:noAutofit/>
          </a:bodyPr>
          <a:lstStyle/>
          <a:p>
            <a:pPr algn="ctr"/>
            <a:r>
              <a:rPr lang="en-US" altLang="ja-JP" sz="4800" dirty="0" smtClean="0">
                <a:solidFill>
                  <a:schemeClr val="bg1"/>
                </a:solidFill>
                <a:latin typeface="ヒラギノ角ゴ ProN W6"/>
                <a:ea typeface="ヒラギノ角ゴ ProN W6"/>
                <a:cs typeface="ヒラギノ角ゴ ProN W6"/>
              </a:rPr>
              <a:t>2.</a:t>
            </a:r>
            <a:r>
              <a:rPr lang="ja-JP" altLang="en-US" sz="4800" dirty="0" smtClean="0">
                <a:solidFill>
                  <a:schemeClr val="bg1"/>
                </a:solidFill>
                <a:latin typeface="ヒラギノ角ゴ ProN W6"/>
                <a:ea typeface="ヒラギノ角ゴ ProN W6"/>
                <a:cs typeface="ヒラギノ角ゴ ProN W6"/>
              </a:rPr>
              <a:t> </a:t>
            </a:r>
            <a:r>
              <a:rPr lang="en-US" altLang="ja-JP" sz="4800" dirty="0" smtClean="0">
                <a:solidFill>
                  <a:schemeClr val="bg1"/>
                </a:solidFill>
                <a:latin typeface="ヒラギノ角ゴ ProN W6"/>
                <a:ea typeface="ヒラギノ角ゴ ProN W6"/>
                <a:cs typeface="ヒラギノ角ゴ ProN W6"/>
              </a:rPr>
              <a:t>DevOps</a:t>
            </a:r>
            <a:endParaRPr lang="ja-JP" altLang="en-US" sz="4800" dirty="0">
              <a:solidFill>
                <a:schemeClr val="bg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356570343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kumimoji="1" lang="ja-JP" altLang="en-US" sz="4800" dirty="0" smtClean="0">
                <a:latin typeface="ヒラギノ角ゴ ProN W6"/>
                <a:ea typeface="ヒラギノ角ゴ ProN W6"/>
                <a:cs typeface="ヒラギノ角ゴ ProN W6"/>
              </a:rPr>
              <a:t>セッション一覧</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26</a:t>
            </a:fld>
            <a:endParaRPr kumimoji="1" lang="ja-JP" altLang="en-US"/>
          </a:p>
        </p:txBody>
      </p:sp>
      <p:sp>
        <p:nvSpPr>
          <p:cNvPr id="5" name="テキスト ボックス 4">
            <a:hlinkClick r:id="rId2"/>
          </p:cNvPr>
          <p:cNvSpPr txBox="1"/>
          <p:nvPr/>
        </p:nvSpPr>
        <p:spPr>
          <a:xfrm>
            <a:off x="628650" y="1689099"/>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Measuring DevOps: the Key Metrics that Matter</a:t>
            </a:r>
          </a:p>
        </p:txBody>
      </p:sp>
      <p:sp>
        <p:nvSpPr>
          <p:cNvPr id="7" name="テキスト ボックス 6"/>
          <p:cNvSpPr txBox="1"/>
          <p:nvPr/>
        </p:nvSpPr>
        <p:spPr>
          <a:xfrm>
            <a:off x="627750" y="5376000"/>
            <a:ext cx="7887600" cy="720000"/>
          </a:xfrm>
          <a:prstGeom prst="rect">
            <a:avLst/>
          </a:prstGeom>
          <a:noFill/>
          <a:ln>
            <a:noFill/>
          </a:ln>
          <a:effectLst/>
        </p:spPr>
        <p:txBody>
          <a:bodyPr wrap="square" rtlCol="0" anchor="ctr" anchorCtr="0">
            <a:noAutofit/>
          </a:bodyPr>
          <a:lstStyle/>
          <a:p>
            <a:pPr algn="ctr"/>
            <a:r>
              <a:rPr lang="en-US" altLang="ja-JP" sz="2000" dirty="0">
                <a:solidFill>
                  <a:schemeClr val="bg1"/>
                </a:solidFill>
                <a:latin typeface="ヒラギノ角ゴ ProN W6"/>
                <a:ea typeface="ヒラギノ角ゴ ProN W6"/>
                <a:cs typeface="ヒラギノ角ゴ ProN W6"/>
                <a:hlinkClick r:id="rId3"/>
              </a:rPr>
              <a:t>https://agile2017.sched.com/</a:t>
            </a:r>
            <a:endParaRPr lang="ja-JP" altLang="en-US" sz="2000" dirty="0">
              <a:solidFill>
                <a:schemeClr val="bg1"/>
              </a:solidFill>
              <a:latin typeface="ヒラギノ角ゴ ProN W6"/>
              <a:ea typeface="ヒラギノ角ゴ ProN W6"/>
              <a:cs typeface="ヒラギノ角ゴ ProN W6"/>
            </a:endParaRPr>
          </a:p>
        </p:txBody>
      </p:sp>
      <p:sp>
        <p:nvSpPr>
          <p:cNvPr id="11" name="テキスト ボックス 10">
            <a:hlinkClick r:id="rId4"/>
          </p:cNvPr>
          <p:cNvSpPr txBox="1"/>
          <p:nvPr/>
        </p:nvSpPr>
        <p:spPr>
          <a:xfrm>
            <a:off x="628650" y="2465783"/>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Pin the Tail on the Metric</a:t>
            </a:r>
          </a:p>
        </p:txBody>
      </p:sp>
      <p:sp>
        <p:nvSpPr>
          <p:cNvPr id="12" name="テキスト ボックス 11">
            <a:hlinkClick r:id="rId5"/>
          </p:cNvPr>
          <p:cNvSpPr txBox="1"/>
          <p:nvPr/>
        </p:nvSpPr>
        <p:spPr>
          <a:xfrm>
            <a:off x="628650" y="3242467"/>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Virtuous </a:t>
            </a:r>
            <a:r>
              <a:rPr lang="en-US" altLang="ja-JP" sz="2000" dirty="0" smtClean="0">
                <a:solidFill>
                  <a:schemeClr val="bg1"/>
                </a:solidFill>
                <a:latin typeface="ヒラギノ角ゴ ProN W6"/>
                <a:ea typeface="ヒラギノ角ゴ ProN W6"/>
                <a:cs typeface="ヒラギノ角ゴ ProN W6"/>
              </a:rPr>
              <a:t>Metrics</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Most metrics are the </a:t>
            </a:r>
            <a:r>
              <a:rPr lang="en-US" altLang="ja-JP" sz="2000" dirty="0" smtClean="0">
                <a:solidFill>
                  <a:schemeClr val="bg1"/>
                </a:solidFill>
                <a:latin typeface="ヒラギノ角ゴ ProN W6"/>
                <a:ea typeface="ヒラギノ角ゴ ProN W6"/>
                <a:cs typeface="ヒラギノ角ゴ ProN W6"/>
              </a:rPr>
              <a:t>devil. Be </a:t>
            </a:r>
            <a:r>
              <a:rPr lang="en-US" altLang="ja-JP" sz="2000" dirty="0">
                <a:solidFill>
                  <a:schemeClr val="bg1"/>
                </a:solidFill>
                <a:latin typeface="ヒラギノ角ゴ ProN W6"/>
                <a:ea typeface="ヒラギノ角ゴ ProN W6"/>
                <a:cs typeface="ヒラギノ角ゴ ProN W6"/>
              </a:rPr>
              <a:t>an angel.</a:t>
            </a:r>
          </a:p>
        </p:txBody>
      </p:sp>
      <p:sp>
        <p:nvSpPr>
          <p:cNvPr id="13" name="テキスト ボックス 12">
            <a:hlinkClick r:id="rId6"/>
          </p:cNvPr>
          <p:cNvSpPr txBox="1"/>
          <p:nvPr/>
        </p:nvSpPr>
        <p:spPr>
          <a:xfrm>
            <a:off x="628650" y="4019151"/>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Start Your </a:t>
            </a:r>
            <a:r>
              <a:rPr lang="en-US" altLang="ja-JP" sz="2000" dirty="0" smtClean="0">
                <a:solidFill>
                  <a:schemeClr val="bg1"/>
                </a:solidFill>
                <a:latin typeface="ヒラギノ角ゴ ProN W6"/>
                <a:ea typeface="ヒラギノ角ゴ ProN W6"/>
                <a:cs typeface="ヒラギノ角ゴ ProN W6"/>
              </a:rPr>
              <a:t>Engines!</a:t>
            </a:r>
          </a:p>
          <a:p>
            <a:r>
              <a:rPr lang="en-US" altLang="ja-JP" sz="2000" dirty="0" smtClean="0">
                <a:solidFill>
                  <a:schemeClr val="bg1"/>
                </a:solidFill>
                <a:latin typeface="ヒラギノ角ゴ ProN W6"/>
                <a:ea typeface="ヒラギノ角ゴ ProN W6"/>
                <a:cs typeface="ヒラギノ角ゴ ProN W6"/>
              </a:rPr>
              <a:t>Accelerating </a:t>
            </a:r>
            <a:r>
              <a:rPr lang="en-US" altLang="ja-JP" sz="2000" dirty="0">
                <a:solidFill>
                  <a:schemeClr val="bg1"/>
                </a:solidFill>
                <a:latin typeface="ヒラギノ角ゴ ProN W6"/>
                <a:ea typeface="ヒラギノ角ゴ ProN W6"/>
                <a:cs typeface="ヒラギノ角ゴ ProN W6"/>
              </a:rPr>
              <a:t>DevOps </a:t>
            </a:r>
            <a:r>
              <a:rPr lang="en-US" altLang="ja-JP" sz="2000" dirty="0" smtClean="0">
                <a:solidFill>
                  <a:schemeClr val="bg1"/>
                </a:solidFill>
                <a:latin typeface="ヒラギノ角ゴ ProN W6"/>
                <a:ea typeface="ヒラギノ角ゴ ProN W6"/>
                <a:cs typeface="ヒラギノ角ゴ ProN W6"/>
              </a:rPr>
              <a:t>Performance</a:t>
            </a:r>
            <a:r>
              <a:rPr lang="en-US" altLang="ja-JP" sz="2000" dirty="0">
                <a:solidFill>
                  <a:schemeClr val="bg1"/>
                </a:solidFill>
                <a:latin typeface="ヒラギノ角ゴ ProN W6"/>
                <a:ea typeface="ヒラギノ角ゴ ProN W6"/>
                <a:cs typeface="ヒラギノ角ゴ ProN W6"/>
              </a:rPr>
              <a:t> </a:t>
            </a:r>
            <a:r>
              <a:rPr lang="en-US" altLang="ja-JP" sz="2000" dirty="0" smtClean="0">
                <a:solidFill>
                  <a:schemeClr val="bg1"/>
                </a:solidFill>
                <a:latin typeface="ヒラギノ角ゴ ProN W6"/>
                <a:ea typeface="ヒラギノ角ゴ ProN W6"/>
                <a:cs typeface="ヒラギノ角ゴ ProN W6"/>
              </a:rPr>
              <a:t>using </a:t>
            </a:r>
            <a:r>
              <a:rPr lang="en-US" altLang="ja-JP" sz="2000" dirty="0">
                <a:solidFill>
                  <a:schemeClr val="bg1"/>
                </a:solidFill>
                <a:latin typeface="ヒラギノ角ゴ ProN W6"/>
                <a:ea typeface="ヒラギノ角ゴ ProN W6"/>
                <a:cs typeface="ヒラギノ角ゴ ProN W6"/>
              </a:rPr>
              <a:t>Lean Metrics</a:t>
            </a:r>
          </a:p>
        </p:txBody>
      </p:sp>
      <p:sp>
        <p:nvSpPr>
          <p:cNvPr id="14" name="テキスト ボックス 13">
            <a:hlinkClick r:id="rId7"/>
          </p:cNvPr>
          <p:cNvSpPr txBox="1"/>
          <p:nvPr/>
        </p:nvSpPr>
        <p:spPr>
          <a:xfrm>
            <a:off x="628650" y="4795835"/>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Data Driven </a:t>
            </a:r>
            <a:r>
              <a:rPr lang="en-US" altLang="ja-JP" sz="2000" dirty="0" smtClean="0">
                <a:solidFill>
                  <a:schemeClr val="bg1"/>
                </a:solidFill>
                <a:latin typeface="ヒラギノ角ゴ ProN W6"/>
                <a:ea typeface="ヒラギノ角ゴ ProN W6"/>
                <a:cs typeface="ヒラギノ角ゴ ProN W6"/>
              </a:rPr>
              <a:t>Coaching</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Safely turning team data into coaching insights</a:t>
            </a:r>
          </a:p>
        </p:txBody>
      </p:sp>
    </p:spTree>
    <p:extLst>
      <p:ext uri="{BB962C8B-B14F-4D97-AF65-F5344CB8AC3E}">
        <p14:creationId xmlns:p14="http://schemas.microsoft.com/office/powerpoint/2010/main" val="227981271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kumimoji="1" lang="en-US" altLang="ja-JP" sz="4800" dirty="0" smtClean="0">
                <a:latin typeface="ヒラギノ角ゴ ProN W6"/>
                <a:ea typeface="ヒラギノ角ゴ ProN W6"/>
                <a:cs typeface="ヒラギノ角ゴ ProN W6"/>
              </a:rPr>
              <a:t>Memo</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27</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algn="ctr"/>
            <a:r>
              <a:rPr kumimoji="1" lang="en-US" altLang="ja-JP" dirty="0" smtClean="0">
                <a:latin typeface="ヒラギノ角ゴ ProN W6"/>
                <a:ea typeface="ヒラギノ角ゴ ProN W6"/>
                <a:cs typeface="ヒラギノ角ゴ ProN W6"/>
              </a:rPr>
              <a:t>Docker</a:t>
            </a:r>
            <a:r>
              <a:rPr kumimoji="1" lang="ja-JP" altLang="en-US" dirty="0" smtClean="0">
                <a:latin typeface="ヒラギノ角ゴ ProN W6"/>
                <a:ea typeface="ヒラギノ角ゴ ProN W6"/>
                <a:cs typeface="ヒラギノ角ゴ ProN W6"/>
              </a:rPr>
              <a:t> </a:t>
            </a:r>
            <a:r>
              <a:rPr kumimoji="1" lang="en-US" altLang="ja-JP" dirty="0" smtClean="0">
                <a:latin typeface="ヒラギノ角ゴ ProN W6"/>
                <a:ea typeface="ヒラギノ角ゴ ProN W6"/>
                <a:cs typeface="ヒラギノ角ゴ ProN W6"/>
              </a:rPr>
              <a:t>+</a:t>
            </a:r>
            <a:r>
              <a:rPr kumimoji="1" lang="ja-JP" altLang="en-US" dirty="0" smtClean="0">
                <a:latin typeface="ヒラギノ角ゴ ProN W6"/>
                <a:ea typeface="ヒラギノ角ゴ ProN W6"/>
                <a:cs typeface="ヒラギノ角ゴ ProN W6"/>
              </a:rPr>
              <a:t> </a:t>
            </a:r>
            <a:r>
              <a:rPr kumimoji="1" lang="en-US" altLang="ja-JP" dirty="0" err="1" smtClean="0">
                <a:latin typeface="ヒラギノ角ゴ ProN W6"/>
                <a:ea typeface="ヒラギノ角ゴ ProN W6"/>
                <a:cs typeface="ヒラギノ角ゴ ProN W6"/>
              </a:rPr>
              <a:t>Kubernetes</a:t>
            </a:r>
            <a:r>
              <a:rPr kumimoji="1" lang="en-US" altLang="ja-JP" dirty="0" smtClean="0">
                <a:latin typeface="ヒラギノ角ゴ ProN W6"/>
                <a:ea typeface="ヒラギノ角ゴ ProN W6"/>
                <a:cs typeface="ヒラギノ角ゴ ProN W6"/>
              </a:rPr>
              <a:t>?</a:t>
            </a:r>
          </a:p>
          <a:p>
            <a:pPr algn="ctr"/>
            <a:r>
              <a:rPr lang="ja-JP" altLang="en-US" dirty="0" smtClean="0">
                <a:latin typeface="ヒラギノ角ゴ ProN W6"/>
                <a:ea typeface="ヒラギノ角ゴ ProN W6"/>
                <a:cs typeface="ヒラギノ角ゴ ProN W6"/>
              </a:rPr>
              <a:t>メトリクス？</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79372313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28</a:t>
            </a:fld>
            <a:endParaRPr kumimoji="1" lang="ja-JP" altLang="en-US"/>
          </a:p>
        </p:txBody>
      </p:sp>
      <p:sp>
        <p:nvSpPr>
          <p:cNvPr id="9" name="コンテンツ プレースホルダー 8"/>
          <p:cNvSpPr>
            <a:spLocks noGrp="1"/>
          </p:cNvSpPr>
          <p:nvPr>
            <p:ph idx="1"/>
          </p:nvPr>
        </p:nvSpPr>
        <p:spPr>
          <a:solidFill>
            <a:srgbClr val="44C404"/>
          </a:solidFill>
          <a:ln>
            <a:solidFill>
              <a:srgbClr val="44C404"/>
            </a:solidFill>
          </a:ln>
        </p:spPr>
        <p:txBody>
          <a:bodyPr anchor="ctr" anchorCtr="0">
            <a:noAutofit/>
          </a:bodyPr>
          <a:lstStyle/>
          <a:p>
            <a:pPr algn="ctr"/>
            <a:r>
              <a:rPr lang="en-US" altLang="ja-JP" sz="4800" dirty="0" smtClean="0">
                <a:solidFill>
                  <a:schemeClr val="bg1"/>
                </a:solidFill>
                <a:latin typeface="ヒラギノ角ゴ ProN W6"/>
                <a:ea typeface="ヒラギノ角ゴ ProN W6"/>
                <a:cs typeface="ヒラギノ角ゴ ProN W6"/>
              </a:rPr>
              <a:t>3.</a:t>
            </a:r>
            <a:r>
              <a:rPr lang="ja-JP" altLang="en-US" sz="4800" dirty="0" smtClean="0">
                <a:solidFill>
                  <a:schemeClr val="bg1"/>
                </a:solidFill>
                <a:latin typeface="ヒラギノ角ゴ ProN W6"/>
                <a:ea typeface="ヒラギノ角ゴ ProN W6"/>
                <a:cs typeface="ヒラギノ角ゴ ProN W6"/>
              </a:rPr>
              <a:t> </a:t>
            </a:r>
            <a:r>
              <a:rPr lang="en-US" altLang="ja-JP" sz="4800" dirty="0" smtClean="0">
                <a:solidFill>
                  <a:schemeClr val="bg1"/>
                </a:solidFill>
                <a:latin typeface="ヒラギノ角ゴ ProN W6"/>
                <a:ea typeface="ヒラギノ角ゴ ProN W6"/>
                <a:cs typeface="ヒラギノ角ゴ ProN W6"/>
              </a:rPr>
              <a:t>Mob</a:t>
            </a:r>
            <a:r>
              <a:rPr lang="ja-JP" altLang="en-US" sz="4800" dirty="0" smtClean="0">
                <a:solidFill>
                  <a:schemeClr val="bg1"/>
                </a:solidFill>
                <a:latin typeface="ヒラギノ角ゴ ProN W6"/>
                <a:ea typeface="ヒラギノ角ゴ ProN W6"/>
                <a:cs typeface="ヒラギノ角ゴ ProN W6"/>
              </a:rPr>
              <a:t> </a:t>
            </a:r>
            <a:r>
              <a:rPr lang="en-US" altLang="ja-JP" sz="4800" dirty="0" smtClean="0">
                <a:solidFill>
                  <a:schemeClr val="bg1"/>
                </a:solidFill>
                <a:latin typeface="ヒラギノ角ゴ ProN W6"/>
                <a:ea typeface="ヒラギノ角ゴ ProN W6"/>
                <a:cs typeface="ヒラギノ角ゴ ProN W6"/>
              </a:rPr>
              <a:t>Programming</a:t>
            </a:r>
            <a:endParaRPr lang="ja-JP" altLang="en-US" sz="4800" dirty="0">
              <a:solidFill>
                <a:schemeClr val="bg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356570343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kumimoji="1" lang="ja-JP" altLang="en-US" sz="4800" dirty="0" smtClean="0">
                <a:latin typeface="ヒラギノ角ゴ ProN W6"/>
                <a:ea typeface="ヒラギノ角ゴ ProN W6"/>
                <a:cs typeface="ヒラギノ角ゴ ProN W6"/>
              </a:rPr>
              <a:t>セッション一覧</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29</a:t>
            </a:fld>
            <a:endParaRPr kumimoji="1" lang="ja-JP" altLang="en-US"/>
          </a:p>
        </p:txBody>
      </p:sp>
      <p:sp>
        <p:nvSpPr>
          <p:cNvPr id="5" name="テキスト ボックス 4">
            <a:hlinkClick r:id="rId2"/>
          </p:cNvPr>
          <p:cNvSpPr txBox="1"/>
          <p:nvPr/>
        </p:nvSpPr>
        <p:spPr>
          <a:xfrm>
            <a:off x="628650" y="1689099"/>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Measuring DevOps: the Key Metrics that Matter</a:t>
            </a:r>
          </a:p>
        </p:txBody>
      </p:sp>
      <p:sp>
        <p:nvSpPr>
          <p:cNvPr id="7" name="テキスト ボックス 6"/>
          <p:cNvSpPr txBox="1"/>
          <p:nvPr/>
        </p:nvSpPr>
        <p:spPr>
          <a:xfrm>
            <a:off x="627750" y="5376000"/>
            <a:ext cx="7887600" cy="720000"/>
          </a:xfrm>
          <a:prstGeom prst="rect">
            <a:avLst/>
          </a:prstGeom>
          <a:noFill/>
          <a:ln>
            <a:noFill/>
          </a:ln>
          <a:effectLst/>
        </p:spPr>
        <p:txBody>
          <a:bodyPr wrap="square" rtlCol="0" anchor="ctr" anchorCtr="0">
            <a:noAutofit/>
          </a:bodyPr>
          <a:lstStyle/>
          <a:p>
            <a:pPr algn="ctr"/>
            <a:r>
              <a:rPr lang="en-US" altLang="ja-JP" sz="2000" dirty="0">
                <a:solidFill>
                  <a:schemeClr val="bg1"/>
                </a:solidFill>
                <a:latin typeface="ヒラギノ角ゴ ProN W6"/>
                <a:ea typeface="ヒラギノ角ゴ ProN W6"/>
                <a:cs typeface="ヒラギノ角ゴ ProN W6"/>
                <a:hlinkClick r:id="rId3"/>
              </a:rPr>
              <a:t>https://agile2017.sched.com/</a:t>
            </a:r>
            <a:endParaRPr lang="ja-JP" altLang="en-US" sz="2000" dirty="0">
              <a:solidFill>
                <a:schemeClr val="bg1"/>
              </a:solidFill>
              <a:latin typeface="ヒラギノ角ゴ ProN W6"/>
              <a:ea typeface="ヒラギノ角ゴ ProN W6"/>
              <a:cs typeface="ヒラギノ角ゴ ProN W6"/>
            </a:endParaRPr>
          </a:p>
        </p:txBody>
      </p:sp>
      <p:sp>
        <p:nvSpPr>
          <p:cNvPr id="11" name="テキスト ボックス 10">
            <a:hlinkClick r:id="rId4"/>
          </p:cNvPr>
          <p:cNvSpPr txBox="1"/>
          <p:nvPr/>
        </p:nvSpPr>
        <p:spPr>
          <a:xfrm>
            <a:off x="628650" y="2465783"/>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Pin the Tail on the Metric</a:t>
            </a:r>
          </a:p>
        </p:txBody>
      </p:sp>
      <p:sp>
        <p:nvSpPr>
          <p:cNvPr id="12" name="テキスト ボックス 11">
            <a:hlinkClick r:id="rId5"/>
          </p:cNvPr>
          <p:cNvSpPr txBox="1"/>
          <p:nvPr/>
        </p:nvSpPr>
        <p:spPr>
          <a:xfrm>
            <a:off x="628650" y="3242467"/>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Virtuous </a:t>
            </a:r>
            <a:r>
              <a:rPr lang="en-US" altLang="ja-JP" sz="2000" dirty="0" smtClean="0">
                <a:solidFill>
                  <a:schemeClr val="bg1"/>
                </a:solidFill>
                <a:latin typeface="ヒラギノ角ゴ ProN W6"/>
                <a:ea typeface="ヒラギノ角ゴ ProN W6"/>
                <a:cs typeface="ヒラギノ角ゴ ProN W6"/>
              </a:rPr>
              <a:t>Metrics</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Most metrics are the </a:t>
            </a:r>
            <a:r>
              <a:rPr lang="en-US" altLang="ja-JP" sz="2000" dirty="0" smtClean="0">
                <a:solidFill>
                  <a:schemeClr val="bg1"/>
                </a:solidFill>
                <a:latin typeface="ヒラギノ角ゴ ProN W6"/>
                <a:ea typeface="ヒラギノ角ゴ ProN W6"/>
                <a:cs typeface="ヒラギノ角ゴ ProN W6"/>
              </a:rPr>
              <a:t>devil. Be </a:t>
            </a:r>
            <a:r>
              <a:rPr lang="en-US" altLang="ja-JP" sz="2000" dirty="0">
                <a:solidFill>
                  <a:schemeClr val="bg1"/>
                </a:solidFill>
                <a:latin typeface="ヒラギノ角ゴ ProN W6"/>
                <a:ea typeface="ヒラギノ角ゴ ProN W6"/>
                <a:cs typeface="ヒラギノ角ゴ ProN W6"/>
              </a:rPr>
              <a:t>an angel.</a:t>
            </a:r>
          </a:p>
        </p:txBody>
      </p:sp>
      <p:sp>
        <p:nvSpPr>
          <p:cNvPr id="13" name="テキスト ボックス 12">
            <a:hlinkClick r:id="rId6"/>
          </p:cNvPr>
          <p:cNvSpPr txBox="1"/>
          <p:nvPr/>
        </p:nvSpPr>
        <p:spPr>
          <a:xfrm>
            <a:off x="628650" y="4019151"/>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Start Your </a:t>
            </a:r>
            <a:r>
              <a:rPr lang="en-US" altLang="ja-JP" sz="2000" dirty="0" smtClean="0">
                <a:solidFill>
                  <a:schemeClr val="bg1"/>
                </a:solidFill>
                <a:latin typeface="ヒラギノ角ゴ ProN W6"/>
                <a:ea typeface="ヒラギノ角ゴ ProN W6"/>
                <a:cs typeface="ヒラギノ角ゴ ProN W6"/>
              </a:rPr>
              <a:t>Engines!</a:t>
            </a:r>
          </a:p>
          <a:p>
            <a:r>
              <a:rPr lang="en-US" altLang="ja-JP" sz="2000" dirty="0" smtClean="0">
                <a:solidFill>
                  <a:schemeClr val="bg1"/>
                </a:solidFill>
                <a:latin typeface="ヒラギノ角ゴ ProN W6"/>
                <a:ea typeface="ヒラギノ角ゴ ProN W6"/>
                <a:cs typeface="ヒラギノ角ゴ ProN W6"/>
              </a:rPr>
              <a:t>Accelerating </a:t>
            </a:r>
            <a:r>
              <a:rPr lang="en-US" altLang="ja-JP" sz="2000" dirty="0">
                <a:solidFill>
                  <a:schemeClr val="bg1"/>
                </a:solidFill>
                <a:latin typeface="ヒラギノ角ゴ ProN W6"/>
                <a:ea typeface="ヒラギノ角ゴ ProN W6"/>
                <a:cs typeface="ヒラギノ角ゴ ProN W6"/>
              </a:rPr>
              <a:t>DevOps </a:t>
            </a:r>
            <a:r>
              <a:rPr lang="en-US" altLang="ja-JP" sz="2000" dirty="0" smtClean="0">
                <a:solidFill>
                  <a:schemeClr val="bg1"/>
                </a:solidFill>
                <a:latin typeface="ヒラギノ角ゴ ProN W6"/>
                <a:ea typeface="ヒラギノ角ゴ ProN W6"/>
                <a:cs typeface="ヒラギノ角ゴ ProN W6"/>
              </a:rPr>
              <a:t>Performance</a:t>
            </a:r>
            <a:r>
              <a:rPr lang="en-US" altLang="ja-JP" sz="2000" dirty="0">
                <a:solidFill>
                  <a:schemeClr val="bg1"/>
                </a:solidFill>
                <a:latin typeface="ヒラギノ角ゴ ProN W6"/>
                <a:ea typeface="ヒラギノ角ゴ ProN W6"/>
                <a:cs typeface="ヒラギノ角ゴ ProN W6"/>
              </a:rPr>
              <a:t> </a:t>
            </a:r>
            <a:r>
              <a:rPr lang="en-US" altLang="ja-JP" sz="2000" dirty="0" smtClean="0">
                <a:solidFill>
                  <a:schemeClr val="bg1"/>
                </a:solidFill>
                <a:latin typeface="ヒラギノ角ゴ ProN W6"/>
                <a:ea typeface="ヒラギノ角ゴ ProN W6"/>
                <a:cs typeface="ヒラギノ角ゴ ProN W6"/>
              </a:rPr>
              <a:t>using </a:t>
            </a:r>
            <a:r>
              <a:rPr lang="en-US" altLang="ja-JP" sz="2000" dirty="0">
                <a:solidFill>
                  <a:schemeClr val="bg1"/>
                </a:solidFill>
                <a:latin typeface="ヒラギノ角ゴ ProN W6"/>
                <a:ea typeface="ヒラギノ角ゴ ProN W6"/>
                <a:cs typeface="ヒラギノ角ゴ ProN W6"/>
              </a:rPr>
              <a:t>Lean Metrics</a:t>
            </a:r>
          </a:p>
        </p:txBody>
      </p:sp>
      <p:sp>
        <p:nvSpPr>
          <p:cNvPr id="14" name="テキスト ボックス 13">
            <a:hlinkClick r:id="rId7"/>
          </p:cNvPr>
          <p:cNvSpPr txBox="1"/>
          <p:nvPr/>
        </p:nvSpPr>
        <p:spPr>
          <a:xfrm>
            <a:off x="628650" y="4795835"/>
            <a:ext cx="7887600" cy="720000"/>
          </a:xfrm>
          <a:prstGeom prst="rect">
            <a:avLst/>
          </a:prstGeom>
          <a:solidFill>
            <a:schemeClr val="accent2"/>
          </a:solidFill>
          <a:ln>
            <a:solidFill>
              <a:schemeClr val="accent2">
                <a:lumMod val="50000"/>
              </a:schemeClr>
            </a:solidFill>
          </a:ln>
          <a:effectLst/>
        </p:spPr>
        <p:txBody>
          <a:bodyPr wrap="square" rtlCol="0" anchor="ctr" anchorCtr="0">
            <a:noAutofit/>
          </a:bodyPr>
          <a:lstStyle/>
          <a:p>
            <a:r>
              <a:rPr lang="en-US" altLang="ja-JP" sz="2000" dirty="0">
                <a:solidFill>
                  <a:schemeClr val="bg1"/>
                </a:solidFill>
                <a:latin typeface="ヒラギノ角ゴ ProN W6"/>
                <a:ea typeface="ヒラギノ角ゴ ProN W6"/>
                <a:cs typeface="ヒラギノ角ゴ ProN W6"/>
              </a:rPr>
              <a:t>Data Driven </a:t>
            </a:r>
            <a:r>
              <a:rPr lang="en-US" altLang="ja-JP" sz="2000" dirty="0" smtClean="0">
                <a:solidFill>
                  <a:schemeClr val="bg1"/>
                </a:solidFill>
                <a:latin typeface="ヒラギノ角ゴ ProN W6"/>
                <a:ea typeface="ヒラギノ角ゴ ProN W6"/>
                <a:cs typeface="ヒラギノ角ゴ ProN W6"/>
              </a:rPr>
              <a:t>Coaching</a:t>
            </a:r>
          </a:p>
          <a:p>
            <a:r>
              <a:rPr lang="en-US" altLang="ja-JP" sz="2000" dirty="0" smtClean="0">
                <a:solidFill>
                  <a:schemeClr val="bg1"/>
                </a:solidFill>
                <a:latin typeface="ヒラギノ角ゴ ProN W6"/>
                <a:ea typeface="ヒラギノ角ゴ ProN W6"/>
                <a:cs typeface="ヒラギノ角ゴ ProN W6"/>
              </a:rPr>
              <a:t>- </a:t>
            </a:r>
            <a:r>
              <a:rPr lang="en-US" altLang="ja-JP" sz="2000" dirty="0">
                <a:solidFill>
                  <a:schemeClr val="bg1"/>
                </a:solidFill>
                <a:latin typeface="ヒラギノ角ゴ ProN W6"/>
                <a:ea typeface="ヒラギノ角ゴ ProN W6"/>
                <a:cs typeface="ヒラギノ角ゴ ProN W6"/>
              </a:rPr>
              <a:t>Safely turning team data into coaching insights</a:t>
            </a:r>
          </a:p>
        </p:txBody>
      </p:sp>
    </p:spTree>
    <p:extLst>
      <p:ext uri="{BB962C8B-B14F-4D97-AF65-F5344CB8AC3E}">
        <p14:creationId xmlns:p14="http://schemas.microsoft.com/office/powerpoint/2010/main" val="227981271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3</a:t>
            </a:fld>
            <a:endParaRPr kumimoji="1" lang="ja-JP" altLang="en-US"/>
          </a:p>
        </p:txBody>
      </p:sp>
      <p:sp>
        <p:nvSpPr>
          <p:cNvPr id="9" name="コンテンツ プレースホルダー 8"/>
          <p:cNvSpPr>
            <a:spLocks noGrp="1"/>
          </p:cNvSpPr>
          <p:nvPr>
            <p:ph idx="1"/>
          </p:nvPr>
        </p:nvSpPr>
        <p:spPr>
          <a:noFill/>
          <a:ln>
            <a:solidFill>
              <a:srgbClr val="44C404"/>
            </a:solidFill>
          </a:ln>
        </p:spPr>
        <p:txBody>
          <a:bodyPr anchor="ctr" anchorCtr="0">
            <a:noAutofit/>
          </a:bodyPr>
          <a:lstStyle/>
          <a:p>
            <a:pPr algn="ctr"/>
            <a:r>
              <a:rPr lang="ja-JP" altLang="en-US" sz="6000" b="1" dirty="0" smtClean="0">
                <a:solidFill>
                  <a:schemeClr val="tx2"/>
                </a:solidFill>
                <a:latin typeface="Hiragino Kaku Gothic Pro W6" charset="-128"/>
                <a:ea typeface="Hiragino Kaku Gothic Pro W6" charset="-128"/>
                <a:cs typeface="Hiragino Kaku Gothic Pro W6" charset="-128"/>
              </a:rPr>
              <a:t>写真を追加</a:t>
            </a:r>
            <a:endParaRPr lang="ja-JP" altLang="en-US" sz="6000" b="1" dirty="0">
              <a:solidFill>
                <a:schemeClr val="tx2"/>
              </a:solidFill>
              <a:latin typeface="Hiragino Kaku Gothic Pro W6" charset="-128"/>
              <a:ea typeface="Hiragino Kaku Gothic Pro W6" charset="-128"/>
              <a:cs typeface="Hiragino Kaku Gothic Pro W6" charset="-128"/>
            </a:endParaRPr>
          </a:p>
        </p:txBody>
      </p:sp>
      <p:sp>
        <p:nvSpPr>
          <p:cNvPr id="5" name="タイトル 1"/>
          <p:cNvSpPr>
            <a:spLocks noGrp="1"/>
          </p:cNvSpPr>
          <p:nvPr>
            <p:ph type="title"/>
          </p:nvPr>
        </p:nvSpPr>
        <p:spPr>
          <a:xfrm>
            <a:off x="0" y="328806"/>
            <a:ext cx="9144000" cy="524442"/>
          </a:xfrm>
          <a:solidFill>
            <a:srgbClr val="44C404"/>
          </a:solidFill>
          <a:ln>
            <a:solidFill>
              <a:srgbClr val="44C404"/>
            </a:solidFill>
          </a:ln>
        </p:spPr>
        <p:txBody>
          <a:bodyPr/>
          <a:lstStyle/>
          <a:p>
            <a:r>
              <a:rPr kumimoji="1" lang="ja-JP" altLang="en-US" sz="4800" dirty="0" smtClean="0">
                <a:latin typeface="ヒラギノ角ゴ ProN W6"/>
                <a:ea typeface="ヒラギノ角ゴ ProN W6"/>
                <a:cs typeface="ヒラギノ角ゴ ProN W6"/>
              </a:rPr>
              <a:t>場所：米フロリダ州オーランド</a:t>
            </a:r>
            <a:endParaRPr kumimoji="1" lang="ja-JP" altLang="en-US" sz="4800" dirty="0">
              <a:latin typeface="ヒラギノ角ゴ ProN W6"/>
              <a:ea typeface="ヒラギノ角ゴ ProN W6"/>
              <a:cs typeface="ヒラギノ角ゴ ProN W6"/>
            </a:endParaRPr>
          </a:p>
        </p:txBody>
      </p:sp>
      <p:pic>
        <p:nvPicPr>
          <p:cNvPr id="2" name="図 1" descr="IMG_0735.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34939"/>
            <a:ext cx="9144000" cy="2025301"/>
          </a:xfrm>
          <a:prstGeom prst="rect">
            <a:avLst/>
          </a:prstGeom>
        </p:spPr>
      </p:pic>
      <p:pic>
        <p:nvPicPr>
          <p:cNvPr id="3" name="図 2" descr="Orlando.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7924" y="3309989"/>
            <a:ext cx="5110389" cy="2786400"/>
          </a:xfrm>
          <a:prstGeom prst="rect">
            <a:avLst/>
          </a:prstGeom>
        </p:spPr>
      </p:pic>
      <p:pic>
        <p:nvPicPr>
          <p:cNvPr id="6" name="図 5" descr="IMG_0748.jp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13031" y="3105798"/>
            <a:ext cx="2814152" cy="3752202"/>
          </a:xfrm>
          <a:prstGeom prst="rect">
            <a:avLst/>
          </a:prstGeom>
        </p:spPr>
      </p:pic>
    </p:spTree>
    <p:extLst>
      <p:ext uri="{BB962C8B-B14F-4D97-AF65-F5344CB8AC3E}">
        <p14:creationId xmlns:p14="http://schemas.microsoft.com/office/powerpoint/2010/main" val="138023426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kumimoji="1" lang="en-US" altLang="ja-JP" sz="4800" dirty="0" smtClean="0">
                <a:latin typeface="ヒラギノ角ゴ ProN W6"/>
                <a:ea typeface="ヒラギノ角ゴ ProN W6"/>
                <a:cs typeface="ヒラギノ角ゴ ProN W6"/>
              </a:rPr>
              <a:t>Memo</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30</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algn="ctr"/>
            <a:r>
              <a:rPr kumimoji="1" lang="ja-JP" altLang="en-US" dirty="0" smtClean="0">
                <a:latin typeface="ヒラギノ角ゴ ProN W6"/>
                <a:ea typeface="ヒラギノ角ゴ ProN W6"/>
                <a:cs typeface="ヒラギノ角ゴ ProN W6"/>
              </a:rPr>
              <a:t>仮装イベント！？</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40487670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31</a:t>
            </a:fld>
            <a:endParaRPr kumimoji="1" lang="ja-JP" altLang="en-US"/>
          </a:p>
        </p:txBody>
      </p:sp>
      <p:sp>
        <p:nvSpPr>
          <p:cNvPr id="9" name="コンテンツ プレースホルダー 8"/>
          <p:cNvSpPr>
            <a:spLocks noGrp="1"/>
          </p:cNvSpPr>
          <p:nvPr>
            <p:ph idx="1"/>
          </p:nvPr>
        </p:nvSpPr>
        <p:spPr>
          <a:solidFill>
            <a:srgbClr val="44C404"/>
          </a:solidFill>
          <a:ln>
            <a:solidFill>
              <a:srgbClr val="44C404"/>
            </a:solidFill>
          </a:ln>
        </p:spPr>
        <p:txBody>
          <a:bodyPr anchor="ctr" anchorCtr="0">
            <a:noAutofit/>
          </a:bodyPr>
          <a:lstStyle/>
          <a:p>
            <a:pPr algn="ctr"/>
            <a:r>
              <a:rPr lang="ja-JP" altLang="ja-JP" sz="4800" dirty="0">
                <a:solidFill>
                  <a:schemeClr val="bg1"/>
                </a:solidFill>
                <a:latin typeface="ヒラギノ角ゴ ProN W6"/>
                <a:ea typeface="ヒラギノ角ゴ ProN W6"/>
                <a:cs typeface="ヒラギノ角ゴ ProN W6"/>
              </a:rPr>
              <a:t>4</a:t>
            </a:r>
            <a:r>
              <a:rPr lang="en-US" altLang="ja-JP" sz="4800" dirty="0" smtClean="0">
                <a:solidFill>
                  <a:schemeClr val="bg1"/>
                </a:solidFill>
                <a:latin typeface="ヒラギノ角ゴ ProN W6"/>
                <a:ea typeface="ヒラギノ角ゴ ProN W6"/>
                <a:cs typeface="ヒラギノ角ゴ ProN W6"/>
              </a:rPr>
              <a:t>.</a:t>
            </a:r>
            <a:r>
              <a:rPr lang="ja-JP" altLang="en-US" sz="4800" dirty="0" smtClean="0">
                <a:solidFill>
                  <a:schemeClr val="bg1"/>
                </a:solidFill>
                <a:latin typeface="ヒラギノ角ゴ ProN W6"/>
                <a:ea typeface="ヒラギノ角ゴ ProN W6"/>
                <a:cs typeface="ヒラギノ角ゴ ProN W6"/>
              </a:rPr>
              <a:t> </a:t>
            </a:r>
            <a:r>
              <a:rPr lang="en-US" altLang="ja-JP" sz="4800" dirty="0" smtClean="0">
                <a:solidFill>
                  <a:schemeClr val="bg1"/>
                </a:solidFill>
                <a:latin typeface="ヒラギノ角ゴ ProN W6"/>
                <a:ea typeface="ヒラギノ角ゴ ProN W6"/>
                <a:cs typeface="ヒラギノ角ゴ ProN W6"/>
              </a:rPr>
              <a:t>Enterprise</a:t>
            </a:r>
            <a:r>
              <a:rPr lang="ja-JP" altLang="en-US" sz="4800" dirty="0" smtClean="0">
                <a:solidFill>
                  <a:schemeClr val="bg1"/>
                </a:solidFill>
                <a:latin typeface="ヒラギノ角ゴ ProN W6"/>
                <a:ea typeface="ヒラギノ角ゴ ProN W6"/>
                <a:cs typeface="ヒラギノ角ゴ ProN W6"/>
              </a:rPr>
              <a:t> </a:t>
            </a:r>
            <a:r>
              <a:rPr lang="en-US" altLang="ja-JP" sz="4800" dirty="0" smtClean="0">
                <a:solidFill>
                  <a:schemeClr val="bg1"/>
                </a:solidFill>
                <a:latin typeface="ヒラギノ角ゴ ProN W6"/>
                <a:ea typeface="ヒラギノ角ゴ ProN W6"/>
                <a:cs typeface="ヒラギノ角ゴ ProN W6"/>
              </a:rPr>
              <a:t>Agile</a:t>
            </a:r>
            <a:endParaRPr lang="ja-JP" altLang="en-US" sz="4800" dirty="0">
              <a:solidFill>
                <a:schemeClr val="bg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374870044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kumimoji="1" lang="en-US" altLang="ja-JP" sz="4800" dirty="0" smtClean="0">
                <a:latin typeface="ヒラギノ角ゴ ProN W6"/>
                <a:ea typeface="ヒラギノ角ゴ ProN W6"/>
                <a:cs typeface="ヒラギノ角ゴ ProN W6"/>
              </a:rPr>
              <a:t>memo</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32</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algn="ctr"/>
            <a:r>
              <a:rPr kumimoji="1" lang="en-US" altLang="ja-JP" dirty="0" smtClean="0">
                <a:latin typeface="ヒラギノ角ゴ ProN W6"/>
                <a:ea typeface="ヒラギノ角ゴ ProN W6"/>
                <a:cs typeface="ヒラギノ角ゴ ProN W6"/>
              </a:rPr>
              <a:t>Bas </a:t>
            </a:r>
            <a:r>
              <a:rPr kumimoji="1" lang="en-US" altLang="ja-JP" dirty="0" err="1" smtClean="0">
                <a:latin typeface="ヒラギノ角ゴ ProN W6"/>
                <a:ea typeface="ヒラギノ角ゴ ProN W6"/>
                <a:cs typeface="ヒラギノ角ゴ ProN W6"/>
              </a:rPr>
              <a:t>Vodde</a:t>
            </a:r>
            <a:r>
              <a:rPr kumimoji="1" lang="en-US" altLang="ja-JP" dirty="0" smtClean="0">
                <a:latin typeface="ヒラギノ角ゴ ProN W6"/>
                <a:ea typeface="ヒラギノ角ゴ ProN W6"/>
                <a:cs typeface="ヒラギノ角ゴ ProN W6"/>
              </a:rPr>
              <a:t> </a:t>
            </a:r>
            <a:r>
              <a:rPr kumimoji="1" lang="ja-JP" altLang="en-US" dirty="0" smtClean="0">
                <a:latin typeface="ヒラギノ角ゴ ProN W6"/>
                <a:ea typeface="ヒラギノ角ゴ ProN W6"/>
                <a:cs typeface="ヒラギノ角ゴ ProN W6"/>
              </a:rPr>
              <a:t>の</a:t>
            </a:r>
            <a:endParaRPr lang="en-US" altLang="ja-JP" dirty="0">
              <a:latin typeface="ヒラギノ角ゴ ProN W6"/>
              <a:ea typeface="ヒラギノ角ゴ ProN W6"/>
              <a:cs typeface="ヒラギノ角ゴ ProN W6"/>
            </a:endParaRPr>
          </a:p>
          <a:p>
            <a:pPr algn="ctr"/>
            <a:r>
              <a:rPr kumimoji="1" lang="en-US" altLang="ja-JP" dirty="0" smtClean="0">
                <a:latin typeface="ヒラギノ角ゴ ProN W6"/>
                <a:ea typeface="ヒラギノ角ゴ ProN W6"/>
                <a:cs typeface="ヒラギノ角ゴ ProN W6"/>
              </a:rPr>
              <a:t>Large Scale Scrum (</a:t>
            </a:r>
            <a:r>
              <a:rPr kumimoji="1" lang="en-US" altLang="ja-JP" dirty="0" err="1" smtClean="0">
                <a:latin typeface="ヒラギノ角ゴ ProN W6"/>
                <a:ea typeface="ヒラギノ角ゴ ProN W6"/>
                <a:cs typeface="ヒラギノ角ゴ ProN W6"/>
              </a:rPr>
              <a:t>LeSS</a:t>
            </a:r>
            <a:r>
              <a:rPr kumimoji="1" lang="en-US" altLang="ja-JP" dirty="0" smtClean="0">
                <a:latin typeface="ヒラギノ角ゴ ProN W6"/>
                <a:ea typeface="ヒラギノ角ゴ ProN W6"/>
                <a:cs typeface="ヒラギノ角ゴ ProN W6"/>
              </a:rPr>
              <a:t>)</a:t>
            </a:r>
          </a:p>
          <a:p>
            <a:pPr algn="ctr"/>
            <a:r>
              <a:rPr kumimoji="1" lang="ja-JP" altLang="en-US" dirty="0" smtClean="0">
                <a:latin typeface="ヒラギノ角ゴ ProN W6"/>
                <a:ea typeface="ヒラギノ角ゴ ProN W6"/>
                <a:cs typeface="ヒラギノ角ゴ ProN W6"/>
              </a:rPr>
              <a:t>に特に興味があったので参加</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07550400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chemeClr val="tx2"/>
          </a:solidFill>
        </p:spPr>
        <p:txBody>
          <a:bodyPr/>
          <a:lstStyle/>
          <a:p>
            <a:r>
              <a:rPr lang="ja-JP" altLang="ja-JP" sz="4800" dirty="0" smtClean="0">
                <a:latin typeface="ヒラギノ角ゴ ProN W6"/>
                <a:ea typeface="ヒラギノ角ゴ ProN W6"/>
                <a:cs typeface="ヒラギノ角ゴ ProN W6"/>
              </a:rPr>
              <a:t>A</a:t>
            </a:r>
            <a:r>
              <a:rPr lang="en-US" altLang="ja-JP" sz="4800" dirty="0" err="1" smtClean="0">
                <a:latin typeface="ヒラギノ角ゴ ProN W6"/>
                <a:ea typeface="ヒラギノ角ゴ ProN W6"/>
                <a:cs typeface="ヒラギノ角ゴ ProN W6"/>
              </a:rPr>
              <a:t>gile</a:t>
            </a:r>
            <a:r>
              <a:rPr lang="en-US" altLang="ja-JP" sz="4800" dirty="0" smtClean="0">
                <a:latin typeface="ヒラギノ角ゴ ProN W6"/>
                <a:ea typeface="ヒラギノ角ゴ ProN W6"/>
                <a:cs typeface="ヒラギノ角ゴ ProN W6"/>
              </a:rPr>
              <a:t> </a:t>
            </a:r>
            <a:r>
              <a:rPr lang="ja-JP" altLang="en-US" sz="4800" dirty="0" smtClean="0">
                <a:latin typeface="ヒラギノ角ゴ ProN W6"/>
                <a:ea typeface="ヒラギノ角ゴ ProN W6"/>
                <a:cs typeface="ヒラギノ角ゴ ProN W6"/>
              </a:rPr>
              <a:t>の</a:t>
            </a:r>
            <a:r>
              <a:rPr lang="en-US" altLang="ja-JP" sz="4800" dirty="0" smtClean="0">
                <a:latin typeface="ヒラギノ角ゴ ProN W6"/>
                <a:ea typeface="ヒラギノ角ゴ ProN W6"/>
                <a:cs typeface="ヒラギノ角ゴ ProN W6"/>
              </a:rPr>
              <a:t> Scaling</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33</a:t>
            </a:fld>
            <a:endParaRPr kumimoji="1" lang="ja-JP" altLang="en-US"/>
          </a:p>
        </p:txBody>
      </p:sp>
      <p:sp>
        <p:nvSpPr>
          <p:cNvPr id="9" name="コンテンツ プレースホルダー 8"/>
          <p:cNvSpPr>
            <a:spLocks noGrp="1"/>
          </p:cNvSpPr>
          <p:nvPr>
            <p:ph idx="1"/>
          </p:nvPr>
        </p:nvSpPr>
        <p:spPr>
          <a:xfrm>
            <a:off x="628650" y="1689099"/>
            <a:ext cx="7886700" cy="4406400"/>
          </a:xfrm>
          <a:noFill/>
          <a:ln>
            <a:solidFill>
              <a:srgbClr val="E50012"/>
            </a:solidFill>
          </a:ln>
        </p:spPr>
        <p:txBody>
          <a:bodyPr anchor="ctr" anchorCtr="0">
            <a:noAutofit/>
          </a:bodyPr>
          <a:lstStyle/>
          <a:p>
            <a:pPr algn="ctr"/>
            <a:r>
              <a:rPr kumimoji="1" lang="en-US" altLang="ja-JP" dirty="0" smtClean="0">
                <a:latin typeface="ヒラギノ角ゴ ProN W6"/>
                <a:ea typeface="ヒラギノ角ゴ ProN W6"/>
                <a:cs typeface="ヒラギノ角ゴ ProN W6"/>
              </a:rPr>
              <a:t>SAFe</a:t>
            </a:r>
          </a:p>
          <a:p>
            <a:pPr algn="ctr"/>
            <a:r>
              <a:rPr lang="en-US" altLang="ja-JP" dirty="0" smtClean="0">
                <a:latin typeface="ヒラギノ角ゴ ProN W6"/>
                <a:ea typeface="ヒラギノ角ゴ ProN W6"/>
                <a:cs typeface="ヒラギノ角ゴ ProN W6"/>
              </a:rPr>
              <a:t>4.0</a:t>
            </a:r>
          </a:p>
          <a:p>
            <a:pPr algn="ctr"/>
            <a:r>
              <a:rPr kumimoji="1" lang="ja-JP" altLang="en-US" dirty="0" smtClean="0">
                <a:latin typeface="ヒラギノ角ゴ ProN W6"/>
                <a:ea typeface="ヒラギノ角ゴ ProN W6"/>
                <a:cs typeface="ヒラギノ角ゴ ProN W6"/>
              </a:rPr>
              <a:t>セッション数：</a:t>
            </a:r>
            <a:r>
              <a:rPr kumimoji="1" lang="en-US" altLang="ja-JP" dirty="0" smtClean="0">
                <a:latin typeface="ヒラギノ角ゴ ProN W6"/>
                <a:ea typeface="ヒラギノ角ゴ ProN W6"/>
                <a:cs typeface="ヒラギノ角ゴ ProN W6"/>
              </a:rPr>
              <a:t>x</a:t>
            </a:r>
            <a:endParaRPr kumimoji="1" lang="ja-JP" altLang="en-US"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424094813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ja-JP" sz="7200" dirty="0">
                <a:latin typeface="ヒラギノ角ゴ ProN W6"/>
                <a:ea typeface="ヒラギノ角ゴ ProN W6"/>
                <a:cs typeface="ヒラギノ角ゴ ProN W6"/>
              </a:rPr>
              <a:t>3</a:t>
            </a:r>
            <a:r>
              <a:rPr lang="en-US" altLang="ja-JP" sz="7200" dirty="0" smtClean="0">
                <a:latin typeface="ヒラギノ角ゴ ProN W6"/>
                <a:ea typeface="ヒラギノ角ゴ ProN W6"/>
                <a:cs typeface="ヒラギノ角ゴ ProN W6"/>
              </a:rPr>
              <a:t>. </a:t>
            </a:r>
            <a:r>
              <a:rPr lang="ja-JP" altLang="en-US" sz="7200" dirty="0" smtClean="0">
                <a:latin typeface="ヒラギノ角ゴ ProN W6"/>
                <a:ea typeface="ヒラギノ角ゴ ProN W6"/>
                <a:cs typeface="ヒラギノ角ゴ ProN W6"/>
              </a:rPr>
              <a:t>著名人との対話</a:t>
            </a:r>
            <a:endParaRPr lang="ja-JP" altLang="en-US" sz="72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80953836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35</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en-US" altLang="ja-JP" sz="4800" dirty="0" err="1" smtClean="0">
                <a:latin typeface="ヒラギノ角ゴ ProN W6"/>
                <a:ea typeface="ヒラギノ角ゴ ProN W6"/>
                <a:cs typeface="ヒラギノ角ゴ ProN W6"/>
              </a:rPr>
              <a:t>Jez</a:t>
            </a:r>
            <a:r>
              <a:rPr kumimoji="1" lang="en-US" altLang="ja-JP" sz="4800" dirty="0" smtClean="0">
                <a:latin typeface="ヒラギノ角ゴ ProN W6"/>
                <a:ea typeface="ヒラギノ角ゴ ProN W6"/>
                <a:cs typeface="ヒラギノ角ゴ ProN W6"/>
              </a:rPr>
              <a:t> Humble</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r>
              <a:rPr kumimoji="1" lang="ja-JP" altLang="en-US" sz="2800" dirty="0" smtClean="0">
                <a:latin typeface="ヒラギノ角ゴ ProN W6"/>
                <a:ea typeface="ヒラギノ角ゴ ProN W6"/>
                <a:cs typeface="ヒラギノ角ゴ ProN W6"/>
              </a:rPr>
              <a:t>下記書籍の</a:t>
            </a:r>
            <a:endParaRPr kumimoji="1" lang="en-US" altLang="ja-JP" sz="2800" dirty="0" smtClean="0">
              <a:latin typeface="ヒラギノ角ゴ ProN W6"/>
              <a:ea typeface="ヒラギノ角ゴ ProN W6"/>
              <a:cs typeface="ヒラギノ角ゴ ProN W6"/>
            </a:endParaRPr>
          </a:p>
          <a:p>
            <a:r>
              <a:rPr kumimoji="1" lang="ja-JP" altLang="en-US" sz="2800" dirty="0" smtClean="0">
                <a:latin typeface="ヒラギノ角ゴ ProN W6"/>
                <a:ea typeface="ヒラギノ角ゴ ProN W6"/>
                <a:cs typeface="ヒラギノ角ゴ ProN W6"/>
              </a:rPr>
              <a:t>著者として有名</a:t>
            </a:r>
            <a:endParaRPr kumimoji="1" lang="en-US" altLang="ja-JP" sz="2800" dirty="0" smtClean="0">
              <a:latin typeface="ヒラギノ角ゴ ProN W6"/>
              <a:ea typeface="ヒラギノ角ゴ ProN W6"/>
              <a:cs typeface="ヒラギノ角ゴ ProN W6"/>
            </a:endParaRPr>
          </a:p>
          <a:p>
            <a:pPr marL="571500" indent="-571500">
              <a:buFont typeface="Arial"/>
              <a:buChar char="•"/>
            </a:pPr>
            <a:r>
              <a:rPr lang="en-US" altLang="ja-JP" sz="2800" dirty="0">
                <a:latin typeface="ヒラギノ角ゴ ProN W6"/>
                <a:ea typeface="ヒラギノ角ゴ ProN W6"/>
                <a:cs typeface="ヒラギノ角ゴ ProN W6"/>
              </a:rPr>
              <a:t>Continuous Delivery</a:t>
            </a:r>
          </a:p>
          <a:p>
            <a:pPr marL="571500" indent="-571500">
              <a:buFont typeface="Arial"/>
              <a:buChar char="•"/>
            </a:pPr>
            <a:r>
              <a:rPr lang="en-US" altLang="ja-JP" sz="2800" dirty="0">
                <a:latin typeface="ヒラギノ角ゴ ProN W6"/>
                <a:ea typeface="ヒラギノ角ゴ ProN W6"/>
                <a:cs typeface="ヒラギノ角ゴ ProN W6"/>
              </a:rPr>
              <a:t>DevOps Handbook</a:t>
            </a:r>
          </a:p>
          <a:p>
            <a:pPr marL="571500" indent="-571500">
              <a:buFont typeface="Arial"/>
              <a:buChar char="•"/>
            </a:pPr>
            <a:r>
              <a:rPr lang="en-US" altLang="ja-JP" sz="2800" dirty="0">
                <a:latin typeface="ヒラギノ角ゴ ProN W6"/>
                <a:ea typeface="ヒラギノ角ゴ ProN W6"/>
                <a:cs typeface="ヒラギノ角ゴ ProN W6"/>
              </a:rPr>
              <a:t>Lean </a:t>
            </a:r>
            <a:r>
              <a:rPr lang="en-US" altLang="ja-JP" sz="2800" dirty="0" smtClean="0">
                <a:latin typeface="ヒラギノ角ゴ ProN W6"/>
                <a:ea typeface="ヒラギノ角ゴ ProN W6"/>
                <a:cs typeface="ヒラギノ角ゴ ProN W6"/>
              </a:rPr>
              <a:t>Enterprise</a:t>
            </a:r>
            <a:endParaRPr lang="ja-JP" altLang="en-US" sz="2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5999761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36</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en-US" altLang="ja-JP" sz="4800" dirty="0" smtClean="0">
                <a:latin typeface="ヒラギノ角ゴ ProN W6"/>
                <a:ea typeface="ヒラギノ角ゴ ProN W6"/>
                <a:cs typeface="ヒラギノ角ゴ ProN W6"/>
              </a:rPr>
              <a:t>Alistair</a:t>
            </a:r>
            <a:r>
              <a:rPr kumimoji="1" lang="ja-JP" altLang="en-US" sz="4800" dirty="0" smtClean="0">
                <a:latin typeface="ヒラギノ角ゴ ProN W6"/>
                <a:ea typeface="ヒラギノ角ゴ ProN W6"/>
                <a:cs typeface="ヒラギノ角ゴ ProN W6"/>
              </a:rPr>
              <a:t> </a:t>
            </a:r>
            <a:r>
              <a:rPr kumimoji="1" lang="en-US" altLang="ja-JP" sz="4800" dirty="0" smtClean="0">
                <a:latin typeface="ヒラギノ角ゴ ProN W6"/>
                <a:ea typeface="ヒラギノ角ゴ ProN W6"/>
                <a:cs typeface="ヒラギノ角ゴ ProN W6"/>
              </a:rPr>
              <a:t>Cockburn</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pPr marL="457200" indent="-457200">
              <a:buFont typeface="Arial"/>
              <a:buChar char="•"/>
            </a:pPr>
            <a:r>
              <a:rPr kumimoji="1" lang="en-US" altLang="ja-JP" sz="2800" dirty="0" smtClean="0">
                <a:latin typeface="ヒラギノ角ゴ ProN W6"/>
                <a:ea typeface="ヒラギノ角ゴ ProN W6"/>
                <a:cs typeface="ヒラギノ角ゴ ProN W6"/>
              </a:rPr>
              <a:t>Agile Manifesto</a:t>
            </a:r>
            <a:r>
              <a:rPr kumimoji="1" lang="ja-JP" altLang="en-US" sz="2800" dirty="0" smtClean="0">
                <a:latin typeface="ヒラギノ角ゴ ProN W6"/>
                <a:ea typeface="ヒラギノ角ゴ ProN W6"/>
                <a:cs typeface="ヒラギノ角ゴ ProN W6"/>
              </a:rPr>
              <a:t>の作成に尽力</a:t>
            </a:r>
            <a:endParaRPr kumimoji="1" lang="en-US" altLang="ja-JP" sz="2800" dirty="0" smtClean="0">
              <a:latin typeface="ヒラギノ角ゴ ProN W6"/>
              <a:ea typeface="ヒラギノ角ゴ ProN W6"/>
              <a:cs typeface="ヒラギノ角ゴ ProN W6"/>
            </a:endParaRPr>
          </a:p>
          <a:p>
            <a:pPr marL="457200" indent="-457200">
              <a:buFont typeface="Arial"/>
              <a:buChar char="•"/>
            </a:pPr>
            <a:r>
              <a:rPr lang="en-US" altLang="ja-JP" sz="2800" dirty="0" smtClean="0">
                <a:latin typeface="ヒラギノ角ゴ ProN W6"/>
                <a:ea typeface="ヒラギノ角ゴ ProN W6"/>
                <a:cs typeface="ヒラギノ角ゴ ProN W6"/>
              </a:rPr>
              <a:t>Crystal</a:t>
            </a:r>
            <a:r>
              <a:rPr lang="ja-JP" altLang="en-US" sz="2800" dirty="0" smtClean="0">
                <a:latin typeface="ヒラギノ角ゴ ProN W6"/>
                <a:ea typeface="ヒラギノ角ゴ ProN W6"/>
                <a:cs typeface="ヒラギノ角ゴ ProN W6"/>
              </a:rPr>
              <a:t>という手法を提唱</a:t>
            </a:r>
            <a:endParaRPr lang="en-US" altLang="ja-JP" sz="2800" dirty="0">
              <a:latin typeface="ヒラギノ角ゴ ProN W6"/>
              <a:ea typeface="ヒラギノ角ゴ ProN W6"/>
              <a:cs typeface="ヒラギノ角ゴ ProN W6"/>
            </a:endParaRPr>
          </a:p>
          <a:p>
            <a:pPr marL="457200" indent="-457200">
              <a:buFont typeface="Arial"/>
              <a:buChar char="•"/>
            </a:pPr>
            <a:r>
              <a:rPr lang="en-US" altLang="ja-JP" sz="2800" dirty="0" smtClean="0">
                <a:latin typeface="ヒラギノ角ゴ ProN W6"/>
                <a:ea typeface="ヒラギノ角ゴ ProN W6"/>
                <a:cs typeface="ヒラギノ角ゴ ProN W6"/>
              </a:rPr>
              <a:t>『Agile Software Development』</a:t>
            </a:r>
            <a:r>
              <a:rPr lang="ja-JP" altLang="en-US" sz="2800" dirty="0" smtClean="0">
                <a:latin typeface="ヒラギノ角ゴ ProN W6"/>
                <a:ea typeface="ヒラギノ角ゴ ProN W6"/>
                <a:cs typeface="ヒラギノ角ゴ ProN W6"/>
              </a:rPr>
              <a:t>という書籍が有名</a:t>
            </a:r>
            <a:endParaRPr lang="en-US" altLang="ja-JP" sz="2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32237521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37</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en-US" altLang="ja-JP" sz="4800" dirty="0" smtClean="0">
                <a:latin typeface="ヒラギノ角ゴ ProN W6"/>
                <a:ea typeface="ヒラギノ角ゴ ProN W6"/>
                <a:cs typeface="ヒラギノ角ゴ ProN W6"/>
              </a:rPr>
              <a:t>Bas</a:t>
            </a:r>
            <a:r>
              <a:rPr kumimoji="1" lang="ja-JP" altLang="en-US" sz="4800" dirty="0" smtClean="0">
                <a:latin typeface="ヒラギノ角ゴ ProN W6"/>
                <a:ea typeface="ヒラギノ角ゴ ProN W6"/>
                <a:cs typeface="ヒラギノ角ゴ ProN W6"/>
              </a:rPr>
              <a:t> </a:t>
            </a:r>
            <a:r>
              <a:rPr kumimoji="1" lang="en-US" altLang="ja-JP" sz="4800" dirty="0" err="1" smtClean="0">
                <a:latin typeface="ヒラギノ角ゴ ProN W6"/>
                <a:ea typeface="ヒラギノ角ゴ ProN W6"/>
                <a:cs typeface="ヒラギノ角ゴ ProN W6"/>
              </a:rPr>
              <a:t>Vodde</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pPr marL="457200" indent="-457200">
              <a:buFont typeface="Arial"/>
              <a:buChar char="•"/>
            </a:pPr>
            <a:r>
              <a:rPr lang="en-US" altLang="ja-JP" sz="2800" dirty="0" smtClean="0">
                <a:latin typeface="ヒラギノ角ゴ ProN W6"/>
                <a:ea typeface="ヒラギノ角ゴ ProN W6"/>
                <a:cs typeface="ヒラギノ角ゴ ProN W6"/>
              </a:rPr>
              <a:t>Large Scale Scrum (</a:t>
            </a:r>
            <a:r>
              <a:rPr lang="en-US" altLang="ja-JP" sz="2800" dirty="0" err="1" smtClean="0">
                <a:latin typeface="ヒラギノ角ゴ ProN W6"/>
                <a:ea typeface="ヒラギノ角ゴ ProN W6"/>
                <a:cs typeface="ヒラギノ角ゴ ProN W6"/>
              </a:rPr>
              <a:t>LeSS</a:t>
            </a:r>
            <a:r>
              <a:rPr lang="en-US" altLang="ja-JP" sz="2800" dirty="0" smtClean="0">
                <a:latin typeface="ヒラギノ角ゴ ProN W6"/>
                <a:ea typeface="ヒラギノ角ゴ ProN W6"/>
                <a:cs typeface="ヒラギノ角ゴ ProN W6"/>
              </a:rPr>
              <a:t>)</a:t>
            </a:r>
            <a:r>
              <a:rPr lang="ja-JP" altLang="en-US" sz="2800" dirty="0" smtClean="0">
                <a:latin typeface="ヒラギノ角ゴ ProN W6"/>
                <a:ea typeface="ヒラギノ角ゴ ProN W6"/>
                <a:cs typeface="ヒラギノ角ゴ ProN W6"/>
              </a:rPr>
              <a:t>で</a:t>
            </a:r>
            <a:endParaRPr lang="en-US" altLang="ja-JP" sz="2800" dirty="0" smtClean="0">
              <a:latin typeface="ヒラギノ角ゴ ProN W6"/>
              <a:ea typeface="ヒラギノ角ゴ ProN W6"/>
              <a:cs typeface="ヒラギノ角ゴ ProN W6"/>
            </a:endParaRPr>
          </a:p>
          <a:p>
            <a:pPr marL="342891" lvl="1" indent="0">
              <a:buNone/>
            </a:pPr>
            <a:r>
              <a:rPr lang="en-US" altLang="ja-JP" sz="2800" dirty="0">
                <a:latin typeface="ヒラギノ角ゴ ProN W6"/>
                <a:ea typeface="ヒラギノ角ゴ ProN W6"/>
                <a:cs typeface="ヒラギノ角ゴ ProN W6"/>
              </a:rPr>
              <a:t> </a:t>
            </a:r>
            <a:r>
              <a:rPr lang="ja-JP" altLang="en-US" sz="2800" dirty="0" smtClean="0">
                <a:latin typeface="ヒラギノ角ゴ ProN W6"/>
                <a:ea typeface="ヒラギノ角ゴ ProN W6"/>
                <a:cs typeface="ヒラギノ角ゴ ProN W6"/>
              </a:rPr>
              <a:t>特に著名</a:t>
            </a:r>
            <a:endParaRPr lang="en-US" altLang="ja-JP" sz="2800" dirty="0" smtClean="0">
              <a:latin typeface="ヒラギノ角ゴ ProN W6"/>
              <a:ea typeface="ヒラギノ角ゴ ProN W6"/>
              <a:cs typeface="ヒラギノ角ゴ ProN W6"/>
            </a:endParaRPr>
          </a:p>
          <a:p>
            <a:pPr marL="457200" indent="-457200">
              <a:buFont typeface="Arial"/>
              <a:buChar char="•"/>
            </a:pPr>
            <a:r>
              <a:rPr lang="en-US" altLang="ja-JP" sz="2800" dirty="0" smtClean="0">
                <a:latin typeface="ヒラギノ角ゴ ProN W6"/>
                <a:ea typeface="ヒラギノ角ゴ ProN W6"/>
                <a:cs typeface="ヒラギノ角ゴ ProN W6"/>
              </a:rPr>
              <a:t>Regional Scrum Gathering Tokyo 2016</a:t>
            </a:r>
            <a:r>
              <a:rPr lang="en-US" altLang="en-US" sz="2800" dirty="0">
                <a:latin typeface="ヒラギノ角ゴ ProN W6"/>
                <a:ea typeface="ヒラギノ角ゴ ProN W6"/>
                <a:cs typeface="ヒラギノ角ゴ ProN W6"/>
              </a:rPr>
              <a:t> </a:t>
            </a:r>
            <a:r>
              <a:rPr lang="ja-JP" altLang="en-US" sz="2800" dirty="0" smtClean="0">
                <a:latin typeface="ヒラギノ角ゴ ProN W6"/>
                <a:ea typeface="ヒラギノ角ゴ ProN W6"/>
                <a:cs typeface="ヒラギノ角ゴ ProN W6"/>
              </a:rPr>
              <a:t>のキーノートスピーカー</a:t>
            </a:r>
            <a:endParaRPr lang="en-US" altLang="ja-JP" sz="2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41774329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38</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en-US" altLang="ja-JP" sz="4800" dirty="0" smtClean="0">
                <a:latin typeface="ヒラギノ角ゴ ProN W6"/>
                <a:ea typeface="ヒラギノ角ゴ ProN W6"/>
                <a:cs typeface="ヒラギノ角ゴ ProN W6"/>
              </a:rPr>
              <a:t>David</a:t>
            </a:r>
            <a:r>
              <a:rPr kumimoji="1" lang="ja-JP" altLang="en-US" sz="4800" dirty="0" smtClean="0">
                <a:latin typeface="ヒラギノ角ゴ ProN W6"/>
                <a:ea typeface="ヒラギノ角ゴ ProN W6"/>
                <a:cs typeface="ヒラギノ角ゴ ProN W6"/>
              </a:rPr>
              <a:t> </a:t>
            </a:r>
            <a:r>
              <a:rPr kumimoji="1" lang="en-US" altLang="ja-JP" sz="4800" dirty="0" err="1" smtClean="0">
                <a:latin typeface="ヒラギノ角ゴ ProN W6"/>
                <a:ea typeface="ヒラギノ角ゴ ProN W6"/>
                <a:cs typeface="ヒラギノ角ゴ ProN W6"/>
              </a:rPr>
              <a:t>Hussman</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pPr marL="457200" indent="-457200">
              <a:buFont typeface="Arial"/>
              <a:buChar char="•"/>
            </a:pPr>
            <a:r>
              <a:rPr kumimoji="1" lang="en-US" altLang="ja-JP" sz="2800" dirty="0" smtClean="0">
                <a:latin typeface="ヒラギノ角ゴ ProN W6"/>
                <a:ea typeface="ヒラギノ角ゴ ProN W6"/>
                <a:cs typeface="ヒラギノ角ゴ ProN W6"/>
              </a:rPr>
              <a:t>Lean Startup</a:t>
            </a:r>
            <a:r>
              <a:rPr kumimoji="1" lang="ja-JP" altLang="en-US" sz="2800" dirty="0" smtClean="0">
                <a:latin typeface="ヒラギノ角ゴ ProN W6"/>
                <a:ea typeface="ヒラギノ角ゴ ProN W6"/>
                <a:cs typeface="ヒラギノ角ゴ ProN W6"/>
              </a:rPr>
              <a:t>系の手法の第一人者</a:t>
            </a:r>
            <a:endParaRPr kumimoji="1" lang="en-US" altLang="ja-JP" sz="2800" dirty="0" smtClean="0">
              <a:latin typeface="ヒラギノ角ゴ ProN W6"/>
              <a:ea typeface="ヒラギノ角ゴ ProN W6"/>
              <a:cs typeface="ヒラギノ角ゴ ProN W6"/>
            </a:endParaRPr>
          </a:p>
          <a:p>
            <a:pPr marL="457200" indent="-457200">
              <a:buFont typeface="Arial"/>
              <a:buChar char="•"/>
            </a:pPr>
            <a:r>
              <a:rPr lang="en-US" altLang="ja-JP" sz="2800" dirty="0" smtClean="0">
                <a:latin typeface="ヒラギノ角ゴ ProN W6"/>
                <a:ea typeface="ヒラギノ角ゴ ProN W6"/>
                <a:cs typeface="ヒラギノ角ゴ ProN W6"/>
              </a:rPr>
              <a:t>Customer Journey </a:t>
            </a:r>
            <a:r>
              <a:rPr lang="ja-JP" altLang="en-US" sz="2800" dirty="0" smtClean="0">
                <a:latin typeface="ヒラギノ角ゴ ProN W6"/>
                <a:ea typeface="ヒラギノ角ゴ ProN W6"/>
                <a:cs typeface="ヒラギノ角ゴ ProN W6"/>
              </a:rPr>
              <a:t>などは</a:t>
            </a:r>
            <a:endParaRPr lang="en-US" altLang="ja-JP" sz="2800" dirty="0" smtClean="0">
              <a:latin typeface="ヒラギノ角ゴ ProN W6"/>
              <a:ea typeface="ヒラギノ角ゴ ProN W6"/>
              <a:cs typeface="ヒラギノ角ゴ ProN W6"/>
            </a:endParaRPr>
          </a:p>
          <a:p>
            <a:r>
              <a:rPr kumimoji="1" lang="ja-JP" altLang="en-US" sz="2800" dirty="0" smtClean="0">
                <a:latin typeface="ヒラギノ角ゴ ProN W6"/>
                <a:ea typeface="ヒラギノ角ゴ ProN W6"/>
                <a:cs typeface="ヒラギノ角ゴ ProN W6"/>
              </a:rPr>
              <a:t>　</a:t>
            </a:r>
            <a:r>
              <a:rPr kumimoji="1" lang="en-US" altLang="ja-JP" sz="2800" dirty="0" smtClean="0">
                <a:latin typeface="ヒラギノ角ゴ ProN W6"/>
                <a:ea typeface="ヒラギノ角ゴ ProN W6"/>
                <a:cs typeface="ヒラギノ角ゴ ProN W6"/>
              </a:rPr>
              <a:t> </a:t>
            </a:r>
            <a:r>
              <a:rPr kumimoji="1" lang="ja-JP" altLang="en-US" sz="2800" dirty="0" smtClean="0">
                <a:latin typeface="ヒラギノ角ゴ ProN W6"/>
                <a:ea typeface="ヒラギノ角ゴ ProN W6"/>
                <a:cs typeface="ヒラギノ角ゴ ProN W6"/>
              </a:rPr>
              <a:t>彼から聞こう！</a:t>
            </a:r>
            <a:endParaRPr kumimoji="1" lang="en-US" altLang="ja-JP" sz="2800" dirty="0" smtClean="0">
              <a:latin typeface="ヒラギノ角ゴ ProN W6"/>
              <a:ea typeface="ヒラギノ角ゴ ProN W6"/>
              <a:cs typeface="ヒラギノ角ゴ ProN W6"/>
            </a:endParaRPr>
          </a:p>
        </p:txBody>
      </p:sp>
    </p:spTree>
    <p:extLst>
      <p:ext uri="{BB962C8B-B14F-4D97-AF65-F5344CB8AC3E}">
        <p14:creationId xmlns:p14="http://schemas.microsoft.com/office/powerpoint/2010/main" val="41774329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39</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en-US" altLang="ja-JP" sz="4800" dirty="0" smtClean="0">
                <a:latin typeface="ヒラギノ角ゴ ProN W6"/>
                <a:ea typeface="ヒラギノ角ゴ ProN W6"/>
                <a:cs typeface="ヒラギノ角ゴ ProN W6"/>
              </a:rPr>
              <a:t>Jonathan </a:t>
            </a:r>
            <a:r>
              <a:rPr lang="en-US" altLang="ja-JP" sz="4800" dirty="0" err="1" smtClean="0">
                <a:latin typeface="ヒラギノ角ゴ ProN W6"/>
                <a:ea typeface="ヒラギノ角ゴ ProN W6"/>
                <a:cs typeface="ヒラギノ角ゴ ProN W6"/>
              </a:rPr>
              <a:t>Rasmusson</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pPr marL="457200" indent="-457200">
              <a:buFont typeface="Arial"/>
              <a:buChar char="•"/>
            </a:pPr>
            <a:r>
              <a:rPr kumimoji="1" lang="ja-JP" altLang="en-US" sz="2800" dirty="0" smtClean="0">
                <a:latin typeface="ヒラギノ角ゴ ProN W6"/>
                <a:ea typeface="ヒラギノ角ゴ ProN W6"/>
                <a:cs typeface="ヒラギノ角ゴ ProN W6"/>
              </a:rPr>
              <a:t>言わずと知れた</a:t>
            </a:r>
            <a:r>
              <a:rPr kumimoji="1" lang="en-US" altLang="ja-JP" sz="2800" dirty="0" smtClean="0">
                <a:latin typeface="ヒラギノ角ゴ ProN W6"/>
                <a:ea typeface="ヒラギノ角ゴ ProN W6"/>
                <a:cs typeface="ヒラギノ角ゴ ProN W6"/>
              </a:rPr>
              <a:t>『</a:t>
            </a:r>
            <a:r>
              <a:rPr kumimoji="1" lang="ja-JP" altLang="en-US" sz="2800" dirty="0" smtClean="0">
                <a:latin typeface="ヒラギノ角ゴ ProN W6"/>
                <a:ea typeface="ヒラギノ角ゴ ProN W6"/>
                <a:cs typeface="ヒラギノ角ゴ ProN W6"/>
              </a:rPr>
              <a:t>アジャイルサムライ</a:t>
            </a:r>
            <a:r>
              <a:rPr kumimoji="1" lang="en-US" altLang="ja-JP" sz="2800" dirty="0" smtClean="0">
                <a:latin typeface="ヒラギノ角ゴ ProN W6"/>
                <a:ea typeface="ヒラギノ角ゴ ProN W6"/>
                <a:cs typeface="ヒラギノ角ゴ ProN W6"/>
              </a:rPr>
              <a:t>』</a:t>
            </a:r>
            <a:r>
              <a:rPr kumimoji="1" lang="ja-JP" altLang="en-US" sz="2800" dirty="0" smtClean="0">
                <a:latin typeface="ヒラギノ角ゴ ProN W6"/>
                <a:ea typeface="ヒラギノ角ゴ ProN W6"/>
                <a:cs typeface="ヒラギノ角ゴ ProN W6"/>
              </a:rPr>
              <a:t>の著者。マスターセンセイ。</a:t>
            </a:r>
            <a:endParaRPr kumimoji="1" lang="en-US" altLang="ja-JP" sz="2800" dirty="0" smtClean="0">
              <a:latin typeface="ヒラギノ角ゴ ProN W6"/>
              <a:ea typeface="ヒラギノ角ゴ ProN W6"/>
              <a:cs typeface="ヒラギノ角ゴ ProN W6"/>
            </a:endParaRPr>
          </a:p>
          <a:p>
            <a:pPr marL="457200" indent="-457200">
              <a:buFont typeface="Arial"/>
              <a:buChar char="•"/>
            </a:pPr>
            <a:r>
              <a:rPr lang="en-US" altLang="ja-JP" sz="2800" dirty="0" err="1" smtClean="0">
                <a:latin typeface="ヒラギノ角ゴ ProN W6"/>
                <a:ea typeface="ヒラギノ角ゴ ProN W6"/>
                <a:cs typeface="ヒラギノ角ゴ ProN W6"/>
              </a:rPr>
              <a:t>Spotify</a:t>
            </a:r>
            <a:r>
              <a:rPr lang="ja-JP" altLang="en-US" sz="2800" dirty="0" smtClean="0">
                <a:latin typeface="ヒラギノ角ゴ ProN W6"/>
                <a:ea typeface="ヒラギノ角ゴ ProN W6"/>
                <a:cs typeface="ヒラギノ角ゴ ProN W6"/>
              </a:rPr>
              <a:t>に勤務</a:t>
            </a:r>
            <a:endParaRPr lang="en-US" altLang="ja-JP" sz="2800" dirty="0" smtClean="0">
              <a:latin typeface="ヒラギノ角ゴ ProN W6"/>
              <a:ea typeface="ヒラギノ角ゴ ProN W6"/>
              <a:cs typeface="ヒラギノ角ゴ ProN W6"/>
            </a:endParaRPr>
          </a:p>
          <a:p>
            <a:pPr marL="457200" indent="-457200">
              <a:buFont typeface="Arial"/>
              <a:buChar char="•"/>
            </a:pPr>
            <a:r>
              <a:rPr lang="ja-JP" altLang="en-US" sz="2800" dirty="0" smtClean="0">
                <a:latin typeface="ヒラギノ角ゴ ProN W6"/>
                <a:ea typeface="ヒラギノ角ゴ ProN W6"/>
                <a:cs typeface="ヒラギノ角ゴ ProN W6"/>
              </a:rPr>
              <a:t>今年はテスト自動化に関するセッションを担当</a:t>
            </a:r>
            <a:endParaRPr lang="en-US" altLang="ja-JP" sz="2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334662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a:t>
            </a:fld>
            <a:endParaRPr kumimoji="1" lang="ja-JP" altLang="en-US"/>
          </a:p>
        </p:txBody>
      </p:sp>
      <p:sp>
        <p:nvSpPr>
          <p:cNvPr id="5" name="タイトル 1"/>
          <p:cNvSpPr>
            <a:spLocks noGrp="1"/>
          </p:cNvSpPr>
          <p:nvPr>
            <p:ph type="title"/>
          </p:nvPr>
        </p:nvSpPr>
        <p:spPr>
          <a:xfrm>
            <a:off x="0" y="328806"/>
            <a:ext cx="9144000" cy="524442"/>
          </a:xfrm>
          <a:solidFill>
            <a:srgbClr val="44C404"/>
          </a:solidFill>
          <a:ln>
            <a:solidFill>
              <a:srgbClr val="44C404"/>
            </a:solidFill>
          </a:ln>
        </p:spPr>
        <p:txBody>
          <a:bodyPr/>
          <a:lstStyle/>
          <a:p>
            <a:r>
              <a:rPr kumimoji="1" lang="ja-JP" altLang="en-US" sz="4800" dirty="0" smtClean="0">
                <a:latin typeface="ヒラギノ角ゴ ProN W6"/>
                <a:ea typeface="ヒラギノ角ゴ ProN W6"/>
                <a:cs typeface="ヒラギノ角ゴ ProN W6"/>
              </a:rPr>
              <a:t>日本からの参加者</a:t>
            </a:r>
            <a:r>
              <a:rPr kumimoji="1" lang="ja-JP" altLang="en-US" sz="4800" dirty="0" smtClean="0">
                <a:latin typeface="ヒラギノ角ゴ ProN W6"/>
                <a:ea typeface="ヒラギノ角ゴ ProN W6"/>
                <a:cs typeface="ヒラギノ角ゴ ProN W6"/>
              </a:rPr>
              <a:t>：</a:t>
            </a:r>
            <a:r>
              <a:rPr kumimoji="1" lang="en-US" altLang="ja-JP" sz="4800" dirty="0" smtClean="0">
                <a:solidFill>
                  <a:srgbClr val="FFFFFF"/>
                </a:solidFill>
                <a:latin typeface="ヒラギノ角ゴ ProN W6"/>
                <a:ea typeface="ヒラギノ角ゴ ProN W6"/>
                <a:cs typeface="ヒラギノ角ゴ ProN W6"/>
              </a:rPr>
              <a:t>12</a:t>
            </a:r>
            <a:r>
              <a:rPr lang="ja-JP" altLang="en-US" sz="4800" dirty="0" smtClean="0">
                <a:solidFill>
                  <a:srgbClr val="FFFFFF"/>
                </a:solidFill>
                <a:latin typeface="ヒラギノ角ゴ ProN W6"/>
                <a:ea typeface="ヒラギノ角ゴ ProN W6"/>
                <a:cs typeface="ヒラギノ角ゴ ProN W6"/>
              </a:rPr>
              <a:t>名</a:t>
            </a:r>
            <a:endParaRPr kumimoji="1" lang="ja-JP" altLang="en-US" sz="4800" dirty="0">
              <a:solidFill>
                <a:srgbClr val="FFFFFF"/>
              </a:solidFill>
              <a:latin typeface="ヒラギノ角ゴ ProN W6"/>
              <a:ea typeface="ヒラギノ角ゴ ProN W6"/>
              <a:cs typeface="ヒラギノ角ゴ ProN W6"/>
            </a:endParaRPr>
          </a:p>
        </p:txBody>
      </p:sp>
      <p:pic>
        <p:nvPicPr>
          <p:cNvPr id="2" name="図 1" descr="WithJonatha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4072" y="1166228"/>
            <a:ext cx="6915856" cy="5186892"/>
          </a:xfrm>
          <a:prstGeom prst="rect">
            <a:avLst/>
          </a:prstGeom>
          <a:ln>
            <a:noFill/>
          </a:ln>
        </p:spPr>
      </p:pic>
    </p:spTree>
    <p:extLst>
      <p:ext uri="{BB962C8B-B14F-4D97-AF65-F5344CB8AC3E}">
        <p14:creationId xmlns:p14="http://schemas.microsoft.com/office/powerpoint/2010/main" val="130568638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A60C1000-84CB-418E-9143-20F01318A1D3}" type="slidenum">
              <a:rPr lang="ja-JP" altLang="en-US" smtClean="0"/>
              <a:pPr/>
              <a:t>40</a:t>
            </a:fld>
            <a:endParaRPr lang="ja-JP" altLang="en-US"/>
          </a:p>
        </p:txBody>
      </p:sp>
      <p:sp>
        <p:nvSpPr>
          <p:cNvPr id="3" name="コンテンツ プレースホルダー 2"/>
          <p:cNvSpPr>
            <a:spLocks noGrp="1"/>
          </p:cNvSpPr>
          <p:nvPr>
            <p:ph idx="1"/>
          </p:nvPr>
        </p:nvSpPr>
        <p:spPr>
          <a:ln>
            <a:solidFill>
              <a:srgbClr val="E50012"/>
            </a:solidFill>
          </a:ln>
        </p:spPr>
        <p:txBody>
          <a:bodyPr/>
          <a:lstStyle/>
          <a:p>
            <a:r>
              <a:rPr kumimoji="1" lang="ja-JP" altLang="en-US" dirty="0" smtClean="0"/>
              <a:t>写真</a:t>
            </a:r>
            <a:endParaRPr kumimoji="1" lang="ja-JP" altLang="en-US" dirty="0"/>
          </a:p>
        </p:txBody>
      </p:sp>
      <p:sp>
        <p:nvSpPr>
          <p:cNvPr id="4" name="タイトル 3"/>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黒田　樹</a:t>
            </a:r>
            <a:endParaRPr kumimoji="1" lang="ja-JP" altLang="en-US" sz="4800" dirty="0">
              <a:latin typeface="ヒラギノ角ゴ ProN W6"/>
              <a:ea typeface="ヒラギノ角ゴ ProN W6"/>
              <a:cs typeface="ヒラギノ角ゴ ProN W6"/>
            </a:endParaRPr>
          </a:p>
        </p:txBody>
      </p:sp>
      <p:sp>
        <p:nvSpPr>
          <p:cNvPr id="5" name="テキスト プレースホルダー 4"/>
          <p:cNvSpPr>
            <a:spLocks noGrp="1"/>
          </p:cNvSpPr>
          <p:nvPr>
            <p:ph type="body" sz="quarter" idx="13"/>
          </p:nvPr>
        </p:nvSpPr>
        <p:spPr>
          <a:ln>
            <a:solidFill>
              <a:srgbClr val="E50012"/>
            </a:solidFill>
          </a:ln>
        </p:spPr>
        <p:txBody>
          <a:bodyPr>
            <a:normAutofit/>
          </a:bodyPr>
          <a:lstStyle/>
          <a:p>
            <a:pPr marL="457200" indent="-457200">
              <a:buFont typeface="Arial"/>
              <a:buChar char="•"/>
            </a:pPr>
            <a:r>
              <a:rPr kumimoji="1" lang="ja-JP" altLang="en-US" sz="2800" dirty="0" smtClean="0">
                <a:latin typeface="ヒラギノ角ゴ ProN W6"/>
                <a:ea typeface="ヒラギノ角ゴ ProN W6"/>
                <a:cs typeface="ヒラギノ角ゴ ProN W6"/>
              </a:rPr>
              <a:t>日本の </a:t>
            </a:r>
            <a:r>
              <a:rPr kumimoji="1" lang="en-US" altLang="ja-JP" sz="2800" dirty="0" smtClean="0">
                <a:latin typeface="ヒラギノ角ゴ ProN W6"/>
                <a:ea typeface="ヒラギノ角ゴ ProN W6"/>
                <a:cs typeface="ヒラギノ角ゴ ProN W6"/>
              </a:rPr>
              <a:t>Lean</a:t>
            </a:r>
            <a:r>
              <a:rPr kumimoji="1" lang="ja-JP" altLang="en-US" sz="2800" dirty="0" smtClean="0">
                <a:latin typeface="ヒラギノ角ゴ ProN W6"/>
                <a:ea typeface="ヒラギノ角ゴ ProN W6"/>
                <a:cs typeface="ヒラギノ角ゴ ProN W6"/>
              </a:rPr>
              <a:t> </a:t>
            </a:r>
            <a:r>
              <a:rPr kumimoji="1" lang="en-US" altLang="ja-JP" sz="2800" dirty="0" smtClean="0">
                <a:latin typeface="ヒラギノ角ゴ ProN W6"/>
                <a:ea typeface="ヒラギノ角ゴ ProN W6"/>
                <a:cs typeface="ヒラギノ角ゴ ProN W6"/>
              </a:rPr>
              <a:t>Startup </a:t>
            </a:r>
            <a:r>
              <a:rPr kumimoji="1" lang="ja-JP" altLang="en-US" sz="2800" dirty="0" smtClean="0">
                <a:latin typeface="ヒラギノ角ゴ ProN W6"/>
                <a:ea typeface="ヒラギノ角ゴ ProN W6"/>
                <a:cs typeface="ヒラギノ角ゴ ProN W6"/>
              </a:rPr>
              <a:t>のリーダー的存在</a:t>
            </a:r>
            <a:endParaRPr kumimoji="1" lang="en-US" altLang="ja-JP" sz="2800" dirty="0" smtClean="0">
              <a:latin typeface="ヒラギノ角ゴ ProN W6"/>
              <a:ea typeface="ヒラギノ角ゴ ProN W6"/>
              <a:cs typeface="ヒラギノ角ゴ ProN W6"/>
            </a:endParaRPr>
          </a:p>
          <a:p>
            <a:pPr marL="457200" indent="-457200">
              <a:buFont typeface="Arial"/>
              <a:buChar char="•"/>
            </a:pPr>
            <a:r>
              <a:rPr lang="en-US" altLang="ja-JP" sz="2800" dirty="0" smtClean="0">
                <a:latin typeface="ヒラギノ角ゴ ProN W6"/>
                <a:ea typeface="ヒラギノ角ゴ ProN W6"/>
                <a:cs typeface="ヒラギノ角ゴ ProN W6"/>
              </a:rPr>
              <a:t>DevSumi2015</a:t>
            </a:r>
            <a:r>
              <a:rPr lang="ja-JP" altLang="en-US" sz="2800" dirty="0" smtClean="0">
                <a:latin typeface="ヒラギノ角ゴ ProN W6"/>
                <a:ea typeface="ヒラギノ角ゴ ProN W6"/>
                <a:cs typeface="ヒラギノ角ゴ ProN W6"/>
              </a:rPr>
              <a:t>でベストスピーカーを受賞</a:t>
            </a:r>
            <a:endParaRPr lang="en-US" altLang="ja-JP" sz="2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334662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ja-JP" sz="7200" dirty="0">
                <a:latin typeface="ヒラギノ角ゴ ProN W6"/>
                <a:ea typeface="ヒラギノ角ゴ ProN W6"/>
                <a:cs typeface="ヒラギノ角ゴ ProN W6"/>
              </a:rPr>
              <a:t>4</a:t>
            </a:r>
            <a:r>
              <a:rPr lang="en-US" altLang="ja-JP" sz="7200" dirty="0" smtClean="0">
                <a:latin typeface="ヒラギノ角ゴ ProN W6"/>
                <a:ea typeface="ヒラギノ角ゴ ProN W6"/>
                <a:cs typeface="ヒラギノ角ゴ ProN W6"/>
              </a:rPr>
              <a:t>. </a:t>
            </a:r>
            <a:r>
              <a:rPr lang="ja-JP" altLang="en-US" sz="7200" dirty="0" smtClean="0">
                <a:latin typeface="ヒラギノ角ゴ ProN W6"/>
                <a:ea typeface="ヒラギノ角ゴ ProN W6"/>
                <a:cs typeface="ヒラギノ角ゴ ProN W6"/>
              </a:rPr>
              <a:t>結論</a:t>
            </a:r>
            <a:endParaRPr lang="ja-JP" altLang="en-US" sz="72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86036204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42</a:t>
            </a:fld>
            <a:endParaRPr kumimoji="1" lang="ja-JP" altLang="en-US"/>
          </a:p>
        </p:txBody>
      </p:sp>
      <p:sp>
        <p:nvSpPr>
          <p:cNvPr id="9" name="コンテンツ プレースホルダー 8"/>
          <p:cNvSpPr>
            <a:spLocks noGrp="1"/>
          </p:cNvSpPr>
          <p:nvPr>
            <p:ph idx="1"/>
          </p:nvPr>
        </p:nvSpPr>
        <p:spPr>
          <a:noFill/>
          <a:ln>
            <a:solidFill>
              <a:srgbClr val="E50012"/>
            </a:solidFill>
          </a:ln>
        </p:spPr>
        <p:txBody>
          <a:bodyPr anchor="ctr" anchorCtr="0">
            <a:noAutofit/>
          </a:bodyPr>
          <a:lstStyle/>
          <a:p>
            <a:pPr algn="ctr"/>
            <a:r>
              <a:rPr lang="ja-JP" altLang="en-US" sz="4800" b="1" dirty="0">
                <a:latin typeface="Hiragino Kaku Gothic Pro W6" charset="-128"/>
                <a:ea typeface="Hiragino Kaku Gothic Pro W6" charset="-128"/>
                <a:cs typeface="Hiragino Kaku Gothic Pro W6" charset="-128"/>
              </a:rPr>
              <a:t>アジャイルの文脈において</a:t>
            </a:r>
            <a:r>
              <a:rPr lang="ja-JP" altLang="en-US" sz="4800" b="1" dirty="0" smtClean="0">
                <a:latin typeface="Hiragino Kaku Gothic Pro W6" charset="-128"/>
                <a:ea typeface="Hiragino Kaku Gothic Pro W6" charset="-128"/>
                <a:cs typeface="Hiragino Kaku Gothic Pro W6" charset="-128"/>
              </a:rPr>
              <a:t>、</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b="1" dirty="0" smtClean="0">
                <a:latin typeface="Hiragino Kaku Gothic Pro W6" charset="-128"/>
                <a:ea typeface="Hiragino Kaku Gothic Pro W6" charset="-128"/>
                <a:cs typeface="Hiragino Kaku Gothic Pro W6" charset="-128"/>
              </a:rPr>
              <a:t>メトリクス</a:t>
            </a:r>
            <a:r>
              <a:rPr lang="ja-JP" altLang="en-US" sz="4800" b="1" dirty="0">
                <a:latin typeface="Hiragino Kaku Gothic Pro W6" charset="-128"/>
                <a:ea typeface="Hiragino Kaku Gothic Pro W6" charset="-128"/>
                <a:cs typeface="Hiragino Kaku Gothic Pro W6" charset="-128"/>
              </a:rPr>
              <a:t>の取得・活用は</a:t>
            </a:r>
            <a:r>
              <a:rPr lang="ja-JP" altLang="en-US" sz="4800" b="1" dirty="0" smtClean="0">
                <a:latin typeface="Hiragino Kaku Gothic Pro W6" charset="-128"/>
                <a:ea typeface="Hiragino Kaku Gothic Pro W6" charset="-128"/>
                <a:cs typeface="Hiragino Kaku Gothic Pro W6" charset="-128"/>
              </a:rPr>
              <a:t>、</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b="1" dirty="0" smtClean="0">
                <a:latin typeface="Hiragino Kaku Gothic Pro W6" charset="-128"/>
                <a:ea typeface="Hiragino Kaku Gothic Pro W6" charset="-128"/>
                <a:cs typeface="Hiragino Kaku Gothic Pro W6" charset="-128"/>
              </a:rPr>
              <a:t>もはや</a:t>
            </a:r>
            <a:r>
              <a:rPr lang="ja-JP" altLang="en-US" sz="4800" b="1" dirty="0">
                <a:solidFill>
                  <a:srgbClr val="0000FF"/>
                </a:solidFill>
                <a:latin typeface="Hiragino Kaku Gothic Pro W6" charset="-128"/>
                <a:ea typeface="Hiragino Kaku Gothic Pro W6" charset="-128"/>
                <a:cs typeface="Hiragino Kaku Gothic Pro W6" charset="-128"/>
              </a:rPr>
              <a:t>一般的なこと</a:t>
            </a:r>
            <a:r>
              <a:rPr lang="ja-JP" altLang="en-US" sz="4800" b="1" dirty="0" smtClean="0">
                <a:latin typeface="Hiragino Kaku Gothic Pro W6" charset="-128"/>
                <a:ea typeface="Hiragino Kaku Gothic Pro W6" charset="-128"/>
                <a:cs typeface="Hiragino Kaku Gothic Pro W6" charset="-128"/>
              </a:rPr>
              <a:t>と</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b="1" dirty="0" smtClean="0">
                <a:latin typeface="Hiragino Kaku Gothic Pro W6" charset="-128"/>
                <a:ea typeface="Hiragino Kaku Gothic Pro W6" charset="-128"/>
                <a:cs typeface="Hiragino Kaku Gothic Pro W6" charset="-128"/>
              </a:rPr>
              <a:t>なりつつ</a:t>
            </a:r>
            <a:r>
              <a:rPr lang="ja-JP" altLang="en-US" sz="4800" b="1" dirty="0">
                <a:latin typeface="Hiragino Kaku Gothic Pro W6" charset="-128"/>
                <a:ea typeface="Hiragino Kaku Gothic Pro W6" charset="-128"/>
                <a:cs typeface="Hiragino Kaku Gothic Pro W6" charset="-128"/>
              </a:rPr>
              <a:t>ある。</a:t>
            </a:r>
            <a:endParaRPr lang="ja-JP" altLang="en-US" sz="4800" b="1" dirty="0">
              <a:solidFill>
                <a:schemeClr val="tx2"/>
              </a:solidFill>
              <a:latin typeface="Hiragino Kaku Gothic Pro W6" charset="-128"/>
              <a:ea typeface="Hiragino Kaku Gothic Pro W6" charset="-128"/>
              <a:cs typeface="Hiragino Kaku Gothic Pro W6" charset="-128"/>
            </a:endParaRPr>
          </a:p>
        </p:txBody>
      </p:sp>
      <p:sp>
        <p:nvSpPr>
          <p:cNvPr id="5" name="タイトル 1"/>
          <p:cNvSpPr>
            <a:spLocks noGrp="1"/>
          </p:cNvSpPr>
          <p:nvPr>
            <p:ph type="title"/>
          </p:nvPr>
        </p:nvSpPr>
        <p:spPr>
          <a:xfrm>
            <a:off x="0" y="328806"/>
            <a:ext cx="9144000" cy="524442"/>
          </a:xfrm>
          <a:solidFill>
            <a:srgbClr val="E50012"/>
          </a:solidFill>
        </p:spPr>
        <p:txBody>
          <a:bodyPr/>
          <a:lstStyle/>
          <a:p>
            <a:r>
              <a:rPr kumimoji="1" lang="ja-JP" altLang="en-US" sz="4800" dirty="0" smtClean="0">
                <a:latin typeface="ヒラギノ角ゴ ProN W6"/>
                <a:ea typeface="ヒラギノ角ゴ ProN W6"/>
                <a:cs typeface="ヒラギノ角ゴ ProN W6"/>
              </a:rPr>
              <a:t>アジャイルとメトリクス</a:t>
            </a:r>
            <a:endParaRPr kumimoji="1" lang="ja-JP" altLang="en-US" sz="4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1827698845"/>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43</a:t>
            </a:fld>
            <a:endParaRPr kumimoji="1" lang="ja-JP" altLang="en-US"/>
          </a:p>
        </p:txBody>
      </p:sp>
      <p:sp>
        <p:nvSpPr>
          <p:cNvPr id="9" name="コンテンツ プレースホルダー 8"/>
          <p:cNvSpPr>
            <a:spLocks noGrp="1"/>
          </p:cNvSpPr>
          <p:nvPr>
            <p:ph idx="1"/>
          </p:nvPr>
        </p:nvSpPr>
        <p:spPr>
          <a:noFill/>
          <a:ln>
            <a:solidFill>
              <a:srgbClr val="E50012"/>
            </a:solidFill>
          </a:ln>
        </p:spPr>
        <p:txBody>
          <a:bodyPr anchor="ctr" anchorCtr="0">
            <a:noAutofit/>
          </a:bodyPr>
          <a:lstStyle/>
          <a:p>
            <a:pPr algn="ctr"/>
            <a:r>
              <a:rPr lang="ja-JP" altLang="en-US" sz="4800" b="1" dirty="0">
                <a:latin typeface="Hiragino Kaku Gothic Pro W6" charset="-128"/>
                <a:ea typeface="Hiragino Kaku Gothic Pro W6" charset="-128"/>
                <a:cs typeface="Hiragino Kaku Gothic Pro W6" charset="-128"/>
              </a:rPr>
              <a:t>メトリクス</a:t>
            </a:r>
            <a:r>
              <a:rPr lang="ja-JP" altLang="en-US" sz="4800" b="1" dirty="0" smtClean="0">
                <a:latin typeface="Hiragino Kaku Gothic Pro W6" charset="-128"/>
                <a:ea typeface="Hiragino Kaku Gothic Pro W6" charset="-128"/>
                <a:cs typeface="Hiragino Kaku Gothic Pro W6" charset="-128"/>
              </a:rPr>
              <a:t>とアクションの</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dirty="0" smtClean="0">
                <a:solidFill>
                  <a:srgbClr val="0000FF"/>
                </a:solidFill>
                <a:latin typeface="ヒラギノ角ゴ ProN W6"/>
                <a:ea typeface="ヒラギノ角ゴ ProN W6"/>
                <a:cs typeface="ヒラギノ角ゴ ProN W6"/>
              </a:rPr>
              <a:t>共通化</a:t>
            </a:r>
            <a:r>
              <a:rPr lang="ja-JP" altLang="en-US" sz="4800" b="1" dirty="0" smtClean="0">
                <a:solidFill>
                  <a:srgbClr val="0000FF"/>
                </a:solidFill>
                <a:latin typeface="Hiragino Kaku Gothic Pro W6" charset="-128"/>
                <a:ea typeface="Hiragino Kaku Gothic Pro W6" charset="-128"/>
                <a:cs typeface="Hiragino Kaku Gothic Pro W6" charset="-128"/>
              </a:rPr>
              <a:t>・標準化が進み</a:t>
            </a:r>
            <a:r>
              <a:rPr lang="ja-JP" altLang="en-US" sz="4800" b="1" dirty="0" smtClean="0">
                <a:latin typeface="Hiragino Kaku Gothic Pro W6" charset="-128"/>
                <a:ea typeface="Hiragino Kaku Gothic Pro W6" charset="-128"/>
                <a:cs typeface="Hiragino Kaku Gothic Pro W6" charset="-128"/>
              </a:rPr>
              <a:t>、</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b="1" dirty="0" smtClean="0">
                <a:latin typeface="Hiragino Kaku Gothic Pro W6" charset="-128"/>
                <a:ea typeface="Hiragino Kaku Gothic Pro W6" charset="-128"/>
                <a:cs typeface="Hiragino Kaku Gothic Pro W6" charset="-128"/>
              </a:rPr>
              <a:t>プラクティスとして</a:t>
            </a:r>
            <a:endParaRPr lang="en-US" altLang="ja-JP" sz="4800" b="1" dirty="0" smtClean="0">
              <a:latin typeface="Hiragino Kaku Gothic Pro W6" charset="-128"/>
              <a:ea typeface="Hiragino Kaku Gothic Pro W6" charset="-128"/>
              <a:cs typeface="Hiragino Kaku Gothic Pro W6" charset="-128"/>
            </a:endParaRPr>
          </a:p>
          <a:p>
            <a:pPr algn="ctr"/>
            <a:r>
              <a:rPr lang="ja-JP" altLang="en-US" sz="4800" b="1" dirty="0" smtClean="0">
                <a:solidFill>
                  <a:srgbClr val="0000FF"/>
                </a:solidFill>
                <a:latin typeface="Hiragino Kaku Gothic Pro W6" charset="-128"/>
                <a:ea typeface="Hiragino Kaku Gothic Pro W6" charset="-128"/>
                <a:cs typeface="Hiragino Kaku Gothic Pro W6" charset="-128"/>
              </a:rPr>
              <a:t>一般化</a:t>
            </a:r>
            <a:r>
              <a:rPr lang="ja-JP" altLang="en-US" sz="4800" b="1" dirty="0" smtClean="0">
                <a:latin typeface="Hiragino Kaku Gothic Pro W6" charset="-128"/>
                <a:ea typeface="Hiragino Kaku Gothic Pro W6" charset="-128"/>
                <a:cs typeface="Hiragino Kaku Gothic Pro W6" charset="-128"/>
              </a:rPr>
              <a:t>しつつある。</a:t>
            </a:r>
            <a:endParaRPr lang="ja-JP" altLang="en-US" sz="4800" b="1" dirty="0">
              <a:solidFill>
                <a:schemeClr val="tx2"/>
              </a:solidFill>
              <a:latin typeface="Hiragino Kaku Gothic Pro W6" charset="-128"/>
              <a:ea typeface="Hiragino Kaku Gothic Pro W6" charset="-128"/>
              <a:cs typeface="Hiragino Kaku Gothic Pro W6" charset="-128"/>
            </a:endParaRPr>
          </a:p>
        </p:txBody>
      </p:sp>
      <p:sp>
        <p:nvSpPr>
          <p:cNvPr id="5" name="タイトル 1"/>
          <p:cNvSpPr>
            <a:spLocks noGrp="1"/>
          </p:cNvSpPr>
          <p:nvPr>
            <p:ph type="title"/>
          </p:nvPr>
        </p:nvSpPr>
        <p:spPr>
          <a:xfrm>
            <a:off x="0" y="328806"/>
            <a:ext cx="9144000" cy="524442"/>
          </a:xfrm>
          <a:solidFill>
            <a:srgbClr val="E50012"/>
          </a:solidFill>
        </p:spPr>
        <p:txBody>
          <a:bodyPr/>
          <a:lstStyle/>
          <a:p>
            <a:r>
              <a:rPr lang="ja-JP" altLang="en-US" sz="4800" dirty="0" smtClean="0">
                <a:latin typeface="ヒラギノ角ゴ ProN W6"/>
                <a:ea typeface="ヒラギノ角ゴ ProN W6"/>
                <a:cs typeface="ヒラギノ角ゴ ProN W6"/>
              </a:rPr>
              <a:t>世界のメトリクスの動向</a:t>
            </a:r>
            <a:endParaRPr kumimoji="1" lang="ja-JP" altLang="en-US" sz="4800"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98732774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kumimoji="1" lang="ja-JP" altLang="en-US" sz="4800" dirty="0" smtClean="0">
                <a:latin typeface="ヒラギノ角ゴ ProN W6"/>
                <a:ea typeface="ヒラギノ角ゴ ProN W6"/>
                <a:cs typeface="ヒラギノ角ゴ ProN W6"/>
              </a:rPr>
              <a:t>（重要！）メトリクスの原則</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44</a:t>
            </a:fld>
            <a:endParaRPr kumimoji="1" lang="ja-JP" altLang="en-US"/>
          </a:p>
        </p:txBody>
      </p:sp>
      <p:sp>
        <p:nvSpPr>
          <p:cNvPr id="9" name="コンテンツ プレースホルダー 8"/>
          <p:cNvSpPr>
            <a:spLocks noGrp="1"/>
          </p:cNvSpPr>
          <p:nvPr>
            <p:ph idx="1"/>
          </p:nvPr>
        </p:nvSpPr>
        <p:spPr>
          <a:noFill/>
          <a:ln>
            <a:solidFill>
              <a:srgbClr val="E50012"/>
            </a:solidFill>
          </a:ln>
        </p:spPr>
        <p:txBody>
          <a:bodyPr anchor="ctr" anchorCtr="0">
            <a:noAutofit/>
          </a:bodyPr>
          <a:lstStyle/>
          <a:p>
            <a:pPr marL="428625" indent="-428625">
              <a:buFont typeface="Arial" charset="0"/>
              <a:buChar char="•"/>
            </a:pPr>
            <a:r>
              <a:rPr lang="ja-JP" altLang="en-US" sz="2800" b="1" dirty="0">
                <a:latin typeface="Hiragino Kaku Gothic Pro W6" charset="-128"/>
                <a:ea typeface="Hiragino Kaku Gothic Pro W6" charset="-128"/>
                <a:cs typeface="Hiragino Kaku Gothic Pro W6" charset="-128"/>
              </a:rPr>
              <a:t>計測するものは</a:t>
            </a:r>
            <a:r>
              <a:rPr lang="ja-JP" altLang="en-US" sz="2800" b="1" dirty="0">
                <a:solidFill>
                  <a:srgbClr val="0000FF"/>
                </a:solidFill>
                <a:latin typeface="Hiragino Kaku Gothic Pro W6" charset="-128"/>
                <a:ea typeface="Hiragino Kaku Gothic Pro W6" charset="-128"/>
                <a:cs typeface="Hiragino Kaku Gothic Pro W6" charset="-128"/>
              </a:rPr>
              <a:t>ゴール</a:t>
            </a:r>
            <a:r>
              <a:rPr lang="ja-JP" altLang="en-US" sz="2800" b="1" dirty="0">
                <a:latin typeface="Hiragino Kaku Gothic Pro W6" charset="-128"/>
                <a:ea typeface="Hiragino Kaku Gothic Pro W6" charset="-128"/>
                <a:cs typeface="Hiragino Kaku Gothic Pro W6" charset="-128"/>
              </a:rPr>
              <a:t>に直結すべき</a:t>
            </a:r>
            <a:endParaRPr lang="en-US" altLang="ja-JP" sz="2800" b="1" dirty="0">
              <a:latin typeface="Hiragino Kaku Gothic Pro W6" charset="-128"/>
              <a:ea typeface="Hiragino Kaku Gothic Pro W6" charset="-128"/>
              <a:cs typeface="Hiragino Kaku Gothic Pro W6" charset="-128"/>
            </a:endParaRPr>
          </a:p>
          <a:p>
            <a:pPr marL="942975" lvl="1" indent="-428625">
              <a:buFont typeface="Arial" charset="0"/>
              <a:buChar char="•"/>
            </a:pPr>
            <a:r>
              <a:rPr lang="ja-JP" altLang="en-US" sz="2800" b="1" dirty="0">
                <a:latin typeface="Hiragino Kaku Gothic Pro W6" charset="-128"/>
                <a:ea typeface="Hiragino Kaku Gothic Pro W6" charset="-128"/>
                <a:cs typeface="Hiragino Kaku Gothic Pro W6" charset="-128"/>
              </a:rPr>
              <a:t>ゴールにつなげる戦略を導き出す道具</a:t>
            </a:r>
            <a:endParaRPr lang="en-US" altLang="ja-JP" sz="2800" b="1" dirty="0">
              <a:latin typeface="Hiragino Kaku Gothic Pro W6" charset="-128"/>
              <a:ea typeface="Hiragino Kaku Gothic Pro W6" charset="-128"/>
              <a:cs typeface="Hiragino Kaku Gothic Pro W6" charset="-128"/>
            </a:endParaRPr>
          </a:p>
          <a:p>
            <a:pPr marL="307181" indent="-307181">
              <a:buFont typeface="Arial" charset="0"/>
              <a:buChar char="•"/>
            </a:pPr>
            <a:r>
              <a:rPr lang="en-US" altLang="ja-JP" sz="2800" b="1" dirty="0">
                <a:latin typeface="Hiragino Kaku Gothic Pro W6" charset="-128"/>
                <a:ea typeface="Hiragino Kaku Gothic Pro W6" charset="-128"/>
                <a:cs typeface="Hiragino Kaku Gothic Pro W6" charset="-128"/>
              </a:rPr>
              <a:t> </a:t>
            </a:r>
            <a:r>
              <a:rPr lang="ja-JP" altLang="en-US" sz="2800" b="1" dirty="0">
                <a:solidFill>
                  <a:srgbClr val="0000FF"/>
                </a:solidFill>
                <a:latin typeface="Hiragino Kaku Gothic Pro W6" charset="-128"/>
                <a:ea typeface="Hiragino Kaku Gothic Pro W6" charset="-128"/>
                <a:cs typeface="Hiragino Kaku Gothic Pro W6" charset="-128"/>
              </a:rPr>
              <a:t>会話を促すもの</a:t>
            </a:r>
            <a:r>
              <a:rPr lang="ja-JP" altLang="en-US" sz="2800" b="1" dirty="0">
                <a:latin typeface="Hiragino Kaku Gothic Pro W6" charset="-128"/>
                <a:ea typeface="Hiragino Kaku Gothic Pro W6" charset="-128"/>
                <a:cs typeface="Hiragino Kaku Gothic Pro W6" charset="-128"/>
              </a:rPr>
              <a:t>であるべき</a:t>
            </a:r>
            <a:endParaRPr lang="en-US" altLang="ja-JP" sz="2800" b="1" dirty="0">
              <a:latin typeface="Hiragino Kaku Gothic Pro W6" charset="-128"/>
              <a:ea typeface="Hiragino Kaku Gothic Pro W6" charset="-128"/>
              <a:cs typeface="Hiragino Kaku Gothic Pro W6" charset="-128"/>
            </a:endParaRPr>
          </a:p>
          <a:p>
            <a:pPr marL="307181" indent="-307181">
              <a:buFont typeface="Arial" charset="0"/>
              <a:buChar char="•"/>
            </a:pPr>
            <a:r>
              <a:rPr lang="en-US" altLang="ja-JP" sz="2800" b="1" dirty="0">
                <a:latin typeface="Hiragino Kaku Gothic Pro W6" charset="-128"/>
                <a:ea typeface="Hiragino Kaku Gothic Pro W6" charset="-128"/>
                <a:cs typeface="Hiragino Kaku Gothic Pro W6" charset="-128"/>
              </a:rPr>
              <a:t> </a:t>
            </a:r>
            <a:r>
              <a:rPr lang="ja-JP" altLang="en-US" sz="2800" b="1" dirty="0">
                <a:solidFill>
                  <a:srgbClr val="0000FF"/>
                </a:solidFill>
                <a:latin typeface="Hiragino Kaku Gothic Pro W6" charset="-128"/>
                <a:ea typeface="Hiragino Kaku Gothic Pro W6" charset="-128"/>
                <a:cs typeface="Hiragino Kaku Gothic Pro W6" charset="-128"/>
              </a:rPr>
              <a:t>行動につながるもの</a:t>
            </a:r>
            <a:r>
              <a:rPr lang="ja-JP" altLang="en-US" sz="2800" b="1" dirty="0">
                <a:latin typeface="Hiragino Kaku Gothic Pro W6" charset="-128"/>
                <a:ea typeface="Hiragino Kaku Gothic Pro W6" charset="-128"/>
                <a:cs typeface="Hiragino Kaku Gothic Pro W6" charset="-128"/>
              </a:rPr>
              <a:t>であるべき</a:t>
            </a:r>
            <a:endParaRPr lang="en-US" altLang="ja-JP" sz="2800" b="1" dirty="0">
              <a:latin typeface="Hiragino Kaku Gothic Pro W6" charset="-128"/>
              <a:ea typeface="Hiragino Kaku Gothic Pro W6" charset="-128"/>
              <a:cs typeface="Hiragino Kaku Gothic Pro W6" charset="-128"/>
            </a:endParaRPr>
          </a:p>
          <a:p>
            <a:pPr marL="428625" indent="-428625">
              <a:buFont typeface="Arial" charset="0"/>
              <a:buChar char="•"/>
            </a:pPr>
            <a:r>
              <a:rPr lang="ja-JP" altLang="en-US" sz="2800" b="1" dirty="0">
                <a:latin typeface="Hiragino Kaku Gothic Pro W6" charset="-128"/>
                <a:ea typeface="Hiragino Kaku Gothic Pro W6" charset="-128"/>
                <a:cs typeface="Hiragino Kaku Gothic Pro W6" charset="-128"/>
              </a:rPr>
              <a:t>計測するものは</a:t>
            </a:r>
            <a:r>
              <a:rPr lang="ja-JP" altLang="en-US" sz="2800" dirty="0" smtClean="0">
                <a:solidFill>
                  <a:srgbClr val="0000FF"/>
                </a:solidFill>
                <a:latin typeface="ヒラギノ角ゴ ProN W6"/>
                <a:ea typeface="ヒラギノ角ゴ ProN W6"/>
                <a:cs typeface="ヒラギノ角ゴ ProN W6"/>
              </a:rPr>
              <a:t>少なく</a:t>
            </a:r>
            <a:r>
              <a:rPr lang="ja-JP" altLang="en-US" sz="2800" b="1" dirty="0" smtClean="0">
                <a:solidFill>
                  <a:schemeClr val="tx1"/>
                </a:solidFill>
                <a:latin typeface="Hiragino Kaku Gothic Pro W6" charset="-128"/>
                <a:ea typeface="Hiragino Kaku Gothic Pro W6" charset="-128"/>
                <a:cs typeface="Hiragino Kaku Gothic Pro W6" charset="-128"/>
              </a:rPr>
              <a:t>すべき</a:t>
            </a:r>
            <a:endParaRPr lang="ja-JP" altLang="en-US" sz="2800" b="1" dirty="0">
              <a:solidFill>
                <a:schemeClr val="tx1"/>
              </a:solidFill>
              <a:latin typeface="Hiragino Kaku Gothic Pro W6" charset="-128"/>
              <a:ea typeface="Hiragino Kaku Gothic Pro W6" charset="-128"/>
              <a:cs typeface="Hiragino Kaku Gothic Pro W6" charset="-128"/>
            </a:endParaRPr>
          </a:p>
          <a:p>
            <a:pPr marL="428625" indent="-428625">
              <a:buFont typeface="Arial" charset="0"/>
              <a:buChar char="•"/>
            </a:pPr>
            <a:r>
              <a:rPr lang="ja-JP" altLang="en-US" sz="2800" b="1" dirty="0">
                <a:solidFill>
                  <a:schemeClr val="tx1"/>
                </a:solidFill>
                <a:latin typeface="Hiragino Kaku Gothic Pro W6" charset="-128"/>
                <a:ea typeface="Hiragino Kaku Gothic Pro W6" charset="-128"/>
                <a:cs typeface="Hiragino Kaku Gothic Pro W6" charset="-128"/>
              </a:rPr>
              <a:t>チーム・プロダクトを</a:t>
            </a:r>
            <a:r>
              <a:rPr lang="ja-JP" altLang="en-US" sz="2800" b="1" dirty="0">
                <a:solidFill>
                  <a:srgbClr val="0000FF"/>
                </a:solidFill>
                <a:latin typeface="Hiragino Kaku Gothic Pro W6" charset="-128"/>
                <a:ea typeface="Hiragino Kaku Gothic Pro W6" charset="-128"/>
                <a:cs typeface="Hiragino Kaku Gothic Pro W6" charset="-128"/>
              </a:rPr>
              <a:t>成長</a:t>
            </a:r>
            <a:r>
              <a:rPr lang="ja-JP" altLang="en-US" sz="2800" b="1" dirty="0" smtClean="0">
                <a:solidFill>
                  <a:srgbClr val="0000FF"/>
                </a:solidFill>
                <a:latin typeface="Hiragino Kaku Gothic Pro W6" charset="-128"/>
                <a:ea typeface="Hiragino Kaku Gothic Pro W6" charset="-128"/>
                <a:cs typeface="Hiragino Kaku Gothic Pro W6" charset="-128"/>
              </a:rPr>
              <a:t>させる</a:t>
            </a:r>
            <a:r>
              <a:rPr lang="ja-JP" altLang="en-US" sz="2800" b="1" dirty="0" smtClean="0">
                <a:solidFill>
                  <a:schemeClr val="tx1"/>
                </a:solidFill>
                <a:latin typeface="Hiragino Kaku Gothic Pro W6" charset="-128"/>
                <a:ea typeface="Hiragino Kaku Gothic Pro W6" charset="-128"/>
                <a:cs typeface="Hiragino Kaku Gothic Pro W6" charset="-128"/>
              </a:rPr>
              <a:t>ために</a:t>
            </a:r>
            <a:r>
              <a:rPr lang="en-US" altLang="ja-JP" sz="2800" b="1" dirty="0">
                <a:solidFill>
                  <a:schemeClr val="tx1"/>
                </a:solidFill>
                <a:latin typeface="Hiragino Kaku Gothic Pro W6" charset="-128"/>
                <a:ea typeface="Hiragino Kaku Gothic Pro W6" charset="-128"/>
                <a:cs typeface="Hiragino Kaku Gothic Pro W6" charset="-128"/>
              </a:rPr>
              <a:t/>
            </a:r>
            <a:br>
              <a:rPr lang="en-US" altLang="ja-JP" sz="2800" b="1" dirty="0">
                <a:solidFill>
                  <a:schemeClr val="tx1"/>
                </a:solidFill>
                <a:latin typeface="Hiragino Kaku Gothic Pro W6" charset="-128"/>
                <a:ea typeface="Hiragino Kaku Gothic Pro W6" charset="-128"/>
                <a:cs typeface="Hiragino Kaku Gothic Pro W6" charset="-128"/>
              </a:rPr>
            </a:br>
            <a:r>
              <a:rPr lang="ja-JP" altLang="en-US" sz="2800" b="1" dirty="0" smtClean="0">
                <a:solidFill>
                  <a:schemeClr val="tx1"/>
                </a:solidFill>
                <a:latin typeface="Hiragino Kaku Gothic Pro W6" charset="-128"/>
                <a:ea typeface="Hiragino Kaku Gothic Pro W6" charset="-128"/>
                <a:cs typeface="Hiragino Kaku Gothic Pro W6" charset="-128"/>
              </a:rPr>
              <a:t>使用</a:t>
            </a:r>
            <a:r>
              <a:rPr lang="ja-JP" altLang="en-US" sz="2800" b="1" dirty="0">
                <a:solidFill>
                  <a:schemeClr val="tx1"/>
                </a:solidFill>
                <a:latin typeface="Hiragino Kaku Gothic Pro W6" charset="-128"/>
                <a:ea typeface="Hiragino Kaku Gothic Pro W6" charset="-128"/>
                <a:cs typeface="Hiragino Kaku Gothic Pro W6" charset="-128"/>
              </a:rPr>
              <a:t>すべき</a:t>
            </a:r>
          </a:p>
        </p:txBody>
      </p:sp>
    </p:spTree>
    <p:extLst>
      <p:ext uri="{BB962C8B-B14F-4D97-AF65-F5344CB8AC3E}">
        <p14:creationId xmlns:p14="http://schemas.microsoft.com/office/powerpoint/2010/main" val="149810654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lang="ja-JP" altLang="en-US" sz="4800" dirty="0" smtClean="0">
                <a:latin typeface="ヒラギノ角ゴ ProN W6"/>
                <a:ea typeface="ヒラギノ角ゴ ProN W6"/>
                <a:cs typeface="ヒラギノ角ゴ ProN W6"/>
              </a:rPr>
              <a:t>結論</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45</a:t>
            </a:fld>
            <a:endParaRPr kumimoji="1" lang="ja-JP" altLang="en-US"/>
          </a:p>
        </p:txBody>
      </p:sp>
      <p:sp>
        <p:nvSpPr>
          <p:cNvPr id="9" name="コンテンツ プレースホルダー 8"/>
          <p:cNvSpPr>
            <a:spLocks noGrp="1"/>
          </p:cNvSpPr>
          <p:nvPr>
            <p:ph idx="1"/>
          </p:nvPr>
        </p:nvSpPr>
        <p:spPr>
          <a:noFill/>
          <a:ln>
            <a:solidFill>
              <a:srgbClr val="E50012"/>
            </a:solidFill>
          </a:ln>
        </p:spPr>
        <p:txBody>
          <a:bodyPr anchor="ctr" anchorCtr="0">
            <a:noAutofit/>
          </a:bodyPr>
          <a:lstStyle/>
          <a:p>
            <a:pPr algn="ctr"/>
            <a:r>
              <a:rPr lang="ja-JP" altLang="en-US" sz="6000" b="1" dirty="0" smtClean="0">
                <a:solidFill>
                  <a:srgbClr val="0000FF"/>
                </a:solidFill>
                <a:latin typeface="Hiragino Kaku Gothic Pro W6" charset="-128"/>
                <a:ea typeface="Hiragino Kaku Gothic Pro W6" charset="-128"/>
                <a:cs typeface="Hiragino Kaku Gothic Pro W6" charset="-128"/>
              </a:rPr>
              <a:t>彼を知り己れを知れば</a:t>
            </a:r>
            <a:endParaRPr lang="en-US" altLang="ja-JP" sz="6000" b="1" dirty="0" smtClean="0">
              <a:solidFill>
                <a:srgbClr val="0000FF"/>
              </a:solidFill>
              <a:latin typeface="Hiragino Kaku Gothic Pro W6" charset="-128"/>
              <a:ea typeface="Hiragino Kaku Gothic Pro W6" charset="-128"/>
              <a:cs typeface="Hiragino Kaku Gothic Pro W6" charset="-128"/>
            </a:endParaRPr>
          </a:p>
          <a:p>
            <a:pPr algn="ctr"/>
            <a:r>
              <a:rPr lang="ja-JP" altLang="en-US" sz="6000" b="1" dirty="0" smtClean="0">
                <a:solidFill>
                  <a:srgbClr val="0000FF"/>
                </a:solidFill>
                <a:latin typeface="Hiragino Kaku Gothic Pro W6" charset="-128"/>
                <a:ea typeface="Hiragino Kaku Gothic Pro W6" charset="-128"/>
                <a:cs typeface="Hiragino Kaku Gothic Pro W6" charset="-128"/>
              </a:rPr>
              <a:t>百戦して殆うからず。</a:t>
            </a:r>
            <a:endParaRPr lang="ja-JP" altLang="en-US" sz="6000" b="1" dirty="0">
              <a:solidFill>
                <a:srgbClr val="0000FF"/>
              </a:solidFill>
              <a:latin typeface="Hiragino Kaku Gothic Pro W6" charset="-128"/>
              <a:ea typeface="Hiragino Kaku Gothic Pro W6" charset="-128"/>
              <a:cs typeface="Hiragino Kaku Gothic Pro W6" charset="-128"/>
            </a:endParaRPr>
          </a:p>
        </p:txBody>
      </p:sp>
    </p:spTree>
    <p:extLst>
      <p:ext uri="{BB962C8B-B14F-4D97-AF65-F5344CB8AC3E}">
        <p14:creationId xmlns:p14="http://schemas.microsoft.com/office/powerpoint/2010/main" val="52185453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solidFill>
            <a:srgbClr val="E50012"/>
          </a:solidFill>
        </p:spPr>
        <p:txBody>
          <a:bodyPr/>
          <a:lstStyle/>
          <a:p>
            <a:r>
              <a:rPr kumimoji="1" lang="ja-JP" altLang="en-US" sz="4800" dirty="0" smtClean="0">
                <a:latin typeface="ヒラギノ角ゴ ProN W6"/>
                <a:ea typeface="ヒラギノ角ゴ ProN W6"/>
                <a:cs typeface="ヒラギノ角ゴ ProN W6"/>
              </a:rPr>
              <a:t>メトリクス</a:t>
            </a:r>
            <a:r>
              <a:rPr lang="ja-JP" altLang="en-US" sz="4800" dirty="0" smtClean="0">
                <a:latin typeface="ヒラギノ角ゴ ProN W6"/>
                <a:ea typeface="ヒラギノ角ゴ ProN W6"/>
                <a:cs typeface="ヒラギノ角ゴ ProN W6"/>
              </a:rPr>
              <a:t>で</a:t>
            </a:r>
            <a:r>
              <a:rPr lang="en-US" altLang="ja-JP" sz="4800" dirty="0" smtClean="0">
                <a:latin typeface="ヒラギノ角ゴ ProN W6"/>
                <a:ea typeface="ヒラギノ角ゴ ProN W6"/>
                <a:cs typeface="ヒラギノ角ゴ ProN W6"/>
              </a:rPr>
              <a:t>YeaOh!</a:t>
            </a:r>
            <a:r>
              <a:rPr lang="ja-JP" altLang="en-US" sz="4800" dirty="0" smtClean="0">
                <a:latin typeface="ヒラギノ角ゴ ProN W6"/>
                <a:ea typeface="ヒラギノ角ゴ ProN W6"/>
                <a:cs typeface="ヒラギノ角ゴ ProN W6"/>
              </a:rPr>
              <a:t>な現場を</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46</a:t>
            </a:fld>
            <a:endParaRPr kumimoji="1" lang="ja-JP" altLang="en-US"/>
          </a:p>
        </p:txBody>
      </p:sp>
      <p:pic>
        <p:nvPicPr>
          <p:cNvPr id="8" name="図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4163" y="1152280"/>
            <a:ext cx="4275674" cy="5204069"/>
          </a:xfrm>
          <a:prstGeom prst="rect">
            <a:avLst/>
          </a:prstGeom>
        </p:spPr>
      </p:pic>
      <p:sp>
        <p:nvSpPr>
          <p:cNvPr id="9" name="タイトル 2"/>
          <p:cNvSpPr txBox="1">
            <a:spLocks/>
          </p:cNvSpPr>
          <p:nvPr/>
        </p:nvSpPr>
        <p:spPr>
          <a:xfrm>
            <a:off x="6709837" y="5996349"/>
            <a:ext cx="2434163" cy="36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1000" b="0" dirty="0">
                <a:solidFill>
                  <a:schemeClr val="tx1"/>
                </a:solidFill>
                <a:latin typeface="ヒラギノ角ゴ ProN W6"/>
                <a:ea typeface="ヒラギノ角ゴ ProN W6"/>
                <a:cs typeface="ヒラギノ角ゴ ProN W6"/>
              </a:rPr>
              <a:t>Photo </a:t>
            </a:r>
            <a:r>
              <a:rPr lang="en-US" altLang="ja-JP" sz="1000" b="0" dirty="0" smtClean="0">
                <a:solidFill>
                  <a:schemeClr val="tx1"/>
                </a:solidFill>
                <a:latin typeface="ヒラギノ角ゴ ProN W6"/>
                <a:ea typeface="ヒラギノ角ゴ ProN W6"/>
                <a:cs typeface="ヒラギノ角ゴ ProN W6"/>
              </a:rPr>
              <a:t>by </a:t>
            </a:r>
            <a:r>
              <a:rPr lang="ja-JP" altLang="en-US" sz="1000" b="0" u="sng" dirty="0" smtClean="0">
                <a:latin typeface="ヒラギノ角ゴ ProN W6"/>
                <a:ea typeface="ヒラギノ角ゴ ProN W6"/>
                <a:cs typeface="ヒラギノ角ゴ ProN W6"/>
                <a:hlinkClick r:id="rId4" tooltip="User:笹木笹木 (page does not exist)"/>
              </a:rPr>
              <a:t>笹木</a:t>
            </a:r>
            <a:r>
              <a:rPr lang="ja-JP" altLang="en-US" sz="1000" b="0" u="sng" dirty="0">
                <a:latin typeface="ヒラギノ角ゴ ProN W6"/>
                <a:ea typeface="ヒラギノ角ゴ ProN W6"/>
                <a:cs typeface="ヒラギノ角ゴ ProN W6"/>
                <a:hlinkClick r:id="rId4" tooltip="User:笹木笹木 (page does not exist)"/>
              </a:rPr>
              <a:t>笹木</a:t>
            </a:r>
            <a:r>
              <a:rPr lang="en-US" altLang="ja-JP" sz="1000" b="0" dirty="0" smtClean="0">
                <a:solidFill>
                  <a:schemeClr val="tx1"/>
                </a:solidFill>
                <a:latin typeface="ヒラギノ角ゴ ProN W6"/>
                <a:ea typeface="ヒラギノ角ゴ ProN W6"/>
                <a:cs typeface="ヒラギノ角ゴ ProN W6"/>
              </a:rPr>
              <a:t>/ </a:t>
            </a:r>
            <a:r>
              <a:rPr lang="en-US" altLang="ja-JP" sz="1000" b="0" dirty="0">
                <a:solidFill>
                  <a:schemeClr val="tx1"/>
                </a:solidFill>
                <a:latin typeface="ヒラギノ角ゴ ProN W6"/>
                <a:ea typeface="ヒラギノ角ゴ ProN W6"/>
                <a:cs typeface="ヒラギノ角ゴ ProN W6"/>
                <a:hlinkClick r:id="rId5"/>
              </a:rPr>
              <a:t>CC BY-SA </a:t>
            </a:r>
            <a:r>
              <a:rPr lang="ja-JP" altLang="en-US" sz="1000" b="0" dirty="0">
                <a:solidFill>
                  <a:schemeClr val="tx1"/>
                </a:solidFill>
                <a:latin typeface="ヒラギノ角ゴ ProN W6"/>
                <a:ea typeface="ヒラギノ角ゴ ProN W6"/>
                <a:cs typeface="ヒラギノ角ゴ ProN W6"/>
                <a:hlinkClick r:id="rId5"/>
              </a:rPr>
              <a:t>３</a:t>
            </a:r>
            <a:r>
              <a:rPr lang="en-US" altLang="ja-JP" sz="1000" b="0" dirty="0">
                <a:solidFill>
                  <a:schemeClr val="tx1"/>
                </a:solidFill>
                <a:latin typeface="ヒラギノ角ゴ ProN W6"/>
                <a:ea typeface="ヒラギノ角ゴ ProN W6"/>
                <a:cs typeface="ヒラギノ角ゴ ProN W6"/>
                <a:hlinkClick r:id="rId5"/>
              </a:rPr>
              <a:t>.0</a:t>
            </a:r>
            <a:endParaRPr lang="is-IS" altLang="ja-JP" sz="1000" b="0" dirty="0">
              <a:solidFill>
                <a:schemeClr val="tx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157842438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当資料のレポーター</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5</a:t>
            </a:fld>
            <a:endParaRPr kumimoji="1" lang="ja-JP" altLang="en-US"/>
          </a:p>
        </p:txBody>
      </p:sp>
      <p:sp>
        <p:nvSpPr>
          <p:cNvPr id="7" name="タイトル 2"/>
          <p:cNvSpPr txBox="1">
            <a:spLocks/>
          </p:cNvSpPr>
          <p:nvPr/>
        </p:nvSpPr>
        <p:spPr>
          <a:xfrm>
            <a:off x="3920923" y="1683362"/>
            <a:ext cx="4606036" cy="3060000"/>
          </a:xfrm>
          <a:prstGeom prst="rect">
            <a:avLst/>
          </a:prstGeom>
          <a:noFill/>
          <a:ln>
            <a:noFill/>
          </a:ln>
        </p:spPr>
        <p:txBody>
          <a:bodyPr anchor="t"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defTabSz="285750">
              <a:spcBef>
                <a:spcPct val="20000"/>
              </a:spcBef>
              <a:buClr>
                <a:srgbClr val="FFFFFF"/>
              </a:buClr>
              <a:defRPr/>
            </a:pPr>
            <a:r>
              <a:rPr lang="ja-JP" altLang="en-US" b="0" kern="0" dirty="0">
                <a:solidFill>
                  <a:srgbClr val="00B050"/>
                </a:solidFill>
                <a:latin typeface="ヒラギノ角ゴ ProN W6"/>
                <a:ea typeface="ヒラギノ角ゴ ProN W6"/>
                <a:cs typeface="ヒラギノ角ゴ ProN W6"/>
              </a:rPr>
              <a:t>伊藤　宏幸（</a:t>
            </a:r>
            <a:r>
              <a:rPr lang="en-US" altLang="ja-JP" b="0" kern="0" dirty="0">
                <a:solidFill>
                  <a:srgbClr val="00B050"/>
                </a:solidFill>
                <a:latin typeface="ヒラギノ角ゴ ProN W6"/>
                <a:ea typeface="ヒラギノ角ゴ ProN W6"/>
                <a:cs typeface="ヒラギノ角ゴ ProN W6"/>
              </a:rPr>
              <a:t>The Hiro</a:t>
            </a:r>
            <a:r>
              <a:rPr lang="ja-JP" altLang="en-US" b="0" kern="0" dirty="0">
                <a:solidFill>
                  <a:srgbClr val="00B050"/>
                </a:solidFill>
                <a:latin typeface="ヒラギノ角ゴ ProN W6"/>
                <a:ea typeface="ヒラギノ角ゴ ProN W6"/>
                <a:cs typeface="ヒラギノ角ゴ ProN W6"/>
              </a:rPr>
              <a:t>）</a:t>
            </a:r>
            <a:endParaRPr lang="en-US" altLang="ja-JP" b="0" kern="0" dirty="0">
              <a:solidFill>
                <a:srgbClr val="00B050"/>
              </a:solidFill>
              <a:latin typeface="ヒラギノ角ゴ ProN W6"/>
              <a:ea typeface="ヒラギノ角ゴ ProN W6"/>
              <a:cs typeface="ヒラギノ角ゴ ProN W6"/>
            </a:endParaRPr>
          </a:p>
          <a:p>
            <a:pPr algn="l" defTabSz="285750">
              <a:spcBef>
                <a:spcPct val="20000"/>
              </a:spcBef>
              <a:buClr>
                <a:srgbClr val="FFFFFF"/>
              </a:buClr>
              <a:defRPr/>
            </a:pPr>
            <a:r>
              <a:rPr lang="en-US" altLang="ja-JP" b="0" kern="0" dirty="0">
                <a:solidFill>
                  <a:schemeClr val="accent6"/>
                </a:solidFill>
                <a:latin typeface="ヒラギノ角ゴ ProN W6"/>
                <a:ea typeface="ヒラギノ角ゴ ProN W6"/>
                <a:cs typeface="ヒラギノ角ゴ ProN W6"/>
                <a:hlinkClick r:id="rId3"/>
              </a:rPr>
              <a:t>@hageyahhoo</a:t>
            </a:r>
            <a:endParaRPr lang="en-US" altLang="ja-JP" b="0" kern="0" dirty="0">
              <a:solidFill>
                <a:schemeClr val="accent6"/>
              </a:solidFill>
              <a:latin typeface="ヒラギノ角ゴ ProN W6"/>
              <a:ea typeface="ヒラギノ角ゴ ProN W6"/>
              <a:cs typeface="ヒラギノ角ゴ ProN W6"/>
            </a:endParaRPr>
          </a:p>
          <a:p>
            <a:pPr marL="457200" indent="-457200" algn="l" defTabSz="285750">
              <a:spcBef>
                <a:spcPct val="20000"/>
              </a:spcBef>
              <a:buFont typeface="Arial" charset="0"/>
              <a:buChar char="•"/>
              <a:defRPr/>
            </a:pPr>
            <a:r>
              <a:rPr lang="en-US" altLang="ja-JP" b="0" kern="0" dirty="0" smtClean="0">
                <a:solidFill>
                  <a:schemeClr val="tx1"/>
                </a:solidFill>
                <a:latin typeface="ヒラギノ角ゴ ProN W6"/>
                <a:ea typeface="ヒラギノ角ゴ ProN W6"/>
                <a:cs typeface="ヒラギノ角ゴ ProN W6"/>
              </a:rPr>
              <a:t>Agile Coach</a:t>
            </a:r>
            <a:endParaRPr lang="ja-JP" altLang="en-US" b="0" kern="0" dirty="0" smtClean="0">
              <a:solidFill>
                <a:schemeClr val="tx1"/>
              </a:solidFill>
              <a:latin typeface="ヒラギノ角ゴ ProN W6"/>
              <a:ea typeface="ヒラギノ角ゴ ProN W6"/>
              <a:cs typeface="ヒラギノ角ゴ ProN W6"/>
            </a:endParaRPr>
          </a:p>
          <a:p>
            <a:pPr marL="457200" indent="-457200" algn="l" defTabSz="285750">
              <a:spcBef>
                <a:spcPct val="20000"/>
              </a:spcBef>
              <a:buFont typeface="Arial" charset="0"/>
              <a:buChar char="•"/>
              <a:defRPr/>
            </a:pPr>
            <a:r>
              <a:rPr lang="en-US" altLang="ja-JP" b="0" kern="0" dirty="0" smtClean="0">
                <a:solidFill>
                  <a:schemeClr val="tx1"/>
                </a:solidFill>
                <a:latin typeface="ヒラギノ角ゴ ProN W6"/>
                <a:ea typeface="ヒラギノ角ゴ ProN W6"/>
                <a:cs typeface="ヒラギノ角ゴ ProN W6"/>
              </a:rPr>
              <a:t>Software Engineer in Test (SET)</a:t>
            </a:r>
          </a:p>
        </p:txBody>
      </p:sp>
      <p:pic>
        <p:nvPicPr>
          <p:cNvPr id="9" name="Picture 2" descr="C:\Users\hiroyuki.a.ito\Pictures\Scrum\CSM_seal.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6762" y="4591186"/>
            <a:ext cx="1832092" cy="183209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 name="Picture 3" descr="C:\Users\hiroyuki.a.ito\Pictures\Scrum\CSPO_seal.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65146" y="4591186"/>
            <a:ext cx="1832092" cy="183209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1" name="Picture 4" descr="C:\Users\hiroyuki.a.ito\Pictures\Scrum\CSP_seal.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55954" y="4591186"/>
            <a:ext cx="1832092" cy="183209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2" name="Picture 2" descr="C:\Users\hiroyuki.a.ito\Pictures\profile\TheHiro.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4170" y="1680261"/>
            <a:ext cx="3078568" cy="307856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832984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800" dirty="0" smtClean="0">
                <a:latin typeface="ヒラギノ角ゴ ProN W6"/>
                <a:ea typeface="ヒラギノ角ゴ ProN W6"/>
                <a:cs typeface="ヒラギノ角ゴ ProN W6"/>
              </a:rPr>
              <a:t>Agile2014</a:t>
            </a:r>
            <a:r>
              <a:rPr kumimoji="1" lang="ja-JP" altLang="en-US" sz="4800" dirty="0" smtClean="0">
                <a:latin typeface="ヒラギノ角ゴ ProN W6"/>
                <a:ea typeface="ヒラギノ角ゴ ProN W6"/>
                <a:cs typeface="ヒラギノ角ゴ ProN W6"/>
              </a:rPr>
              <a:t>にも登壇しています</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6</a:t>
            </a:fld>
            <a:endParaRPr kumimoji="1" lang="ja-JP" altLang="en-US"/>
          </a:p>
        </p:txBody>
      </p:sp>
      <p:pic>
        <p:nvPicPr>
          <p:cNvPr id="6" name="図 5" descr="登壇.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023" y="1161796"/>
            <a:ext cx="7895091" cy="4215823"/>
          </a:xfrm>
          <a:prstGeom prst="rect">
            <a:avLst/>
          </a:prstGeom>
        </p:spPr>
      </p:pic>
      <p:sp>
        <p:nvSpPr>
          <p:cNvPr id="5" name="コンテンツ プレースホルダー 8"/>
          <p:cNvSpPr>
            <a:spLocks noGrp="1"/>
          </p:cNvSpPr>
          <p:nvPr>
            <p:ph idx="1"/>
          </p:nvPr>
        </p:nvSpPr>
        <p:spPr>
          <a:xfrm>
            <a:off x="628650" y="5376000"/>
            <a:ext cx="7886700" cy="720000"/>
          </a:xfrm>
          <a:noFill/>
          <a:ln>
            <a:noFill/>
          </a:ln>
        </p:spPr>
        <p:txBody>
          <a:bodyPr anchor="ctr">
            <a:normAutofit/>
          </a:bodyPr>
          <a:lstStyle/>
          <a:p>
            <a:pPr algn="ctr"/>
            <a:r>
              <a:rPr kumimoji="1" lang="ja-JP" altLang="en-US" sz="3600" dirty="0" smtClean="0">
                <a:latin typeface="ヒラギノ角ゴ ProN W6"/>
                <a:ea typeface="ヒラギノ角ゴ ProN W6"/>
                <a:cs typeface="ヒラギノ角ゴ ProN W6"/>
              </a:rPr>
              <a:t>→　</a:t>
            </a:r>
            <a:r>
              <a:rPr kumimoji="1" lang="ja-JP" altLang="en-US" sz="3600" dirty="0" smtClean="0">
                <a:latin typeface="ヒラギノ角ゴ ProN W6"/>
                <a:ea typeface="ヒラギノ角ゴ ProN W6"/>
                <a:cs typeface="ヒラギノ角ゴ ProN W6"/>
                <a:hlinkClick r:id="rId3"/>
              </a:rPr>
              <a:t>プレゼン資料</a:t>
            </a:r>
            <a:endParaRPr kumimoji="1" lang="en-US" altLang="ja-JP" sz="3600" dirty="0" smtClean="0">
              <a:latin typeface="ヒラギノ角ゴ ProN W6"/>
              <a:ea typeface="ヒラギノ角ゴ ProN W6"/>
              <a:cs typeface="ヒラギノ角ゴ ProN W6"/>
            </a:endParaRPr>
          </a:p>
        </p:txBody>
      </p:sp>
    </p:spTree>
    <p:extLst>
      <p:ext uri="{BB962C8B-B14F-4D97-AF65-F5344CB8AC3E}">
        <p14:creationId xmlns:p14="http://schemas.microsoft.com/office/powerpoint/2010/main" val="360364587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参加目的</a:t>
            </a:r>
            <a:r>
              <a:rPr kumimoji="1" lang="en-US" altLang="ja-JP" sz="4800" dirty="0" smtClean="0">
                <a:latin typeface="ヒラギノ角ゴ ProN W6"/>
                <a:ea typeface="ヒラギノ角ゴ ProN W6"/>
                <a:cs typeface="ヒラギノ角ゴ ProN W6"/>
              </a:rPr>
              <a:t> (1)</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7</a:t>
            </a:fld>
            <a:endParaRPr kumimoji="1" lang="ja-JP" altLang="en-US"/>
          </a:p>
        </p:txBody>
      </p:sp>
      <p:sp>
        <p:nvSpPr>
          <p:cNvPr id="9" name="コンテンツ プレースホルダー 8"/>
          <p:cNvSpPr>
            <a:spLocks noGrp="1"/>
          </p:cNvSpPr>
          <p:nvPr>
            <p:ph idx="1"/>
          </p:nvPr>
        </p:nvSpPr>
        <p:spPr>
          <a:xfrm>
            <a:off x="628650" y="1689099"/>
            <a:ext cx="7886700" cy="4406400"/>
          </a:xfrm>
          <a:noFill/>
          <a:ln>
            <a:noFill/>
          </a:ln>
        </p:spPr>
        <p:txBody>
          <a:bodyPr anchor="ctr" anchorCtr="0">
            <a:noAutofit/>
          </a:bodyPr>
          <a:lstStyle/>
          <a:p>
            <a:pPr algn="ctr"/>
            <a:r>
              <a:rPr lang="ja-JP" altLang="en-US" sz="3600" dirty="0" smtClean="0">
                <a:solidFill>
                  <a:srgbClr val="44C404"/>
                </a:solidFill>
                <a:latin typeface="ヒラギノ角ゴ ProN W6"/>
                <a:ea typeface="ヒラギノ角ゴ ProN W6"/>
                <a:cs typeface="ヒラギノ角ゴ ProN W6"/>
              </a:rPr>
              <a:t>以下の最新動向を知りたいため</a:t>
            </a:r>
            <a:endParaRPr lang="en-US" altLang="ja-JP" sz="3600" dirty="0" smtClean="0">
              <a:solidFill>
                <a:srgbClr val="44C404"/>
              </a:solidFill>
              <a:latin typeface="ヒラギノ角ゴ ProN W6"/>
              <a:ea typeface="ヒラギノ角ゴ ProN W6"/>
              <a:cs typeface="ヒラギノ角ゴ ProN W6"/>
            </a:endParaRPr>
          </a:p>
          <a:p>
            <a:pPr algn="ctr"/>
            <a:endParaRPr lang="en-US" altLang="ja-JP" sz="3600" dirty="0" smtClean="0">
              <a:solidFill>
                <a:srgbClr val="44C404"/>
              </a:solidFill>
              <a:latin typeface="ヒラギノ角ゴ ProN W6"/>
              <a:ea typeface="ヒラギノ角ゴ ProN W6"/>
              <a:cs typeface="ヒラギノ角ゴ ProN W6"/>
            </a:endParaRPr>
          </a:p>
          <a:p>
            <a:pPr marL="1085837" lvl="1" indent="-571500">
              <a:buFont typeface="Arial" charset="0"/>
              <a:buChar char="•"/>
            </a:pPr>
            <a:r>
              <a:rPr kumimoji="1" lang="ja-JP" altLang="en-US" dirty="0" smtClean="0">
                <a:latin typeface="ヒラギノ角ゴ ProN W6"/>
                <a:ea typeface="ヒラギノ角ゴ ProN W6"/>
                <a:cs typeface="ヒラギノ角ゴ ProN W6"/>
              </a:rPr>
              <a:t>アジャイルメトリクス</a:t>
            </a:r>
            <a:endParaRPr kumimoji="1" lang="en-US" altLang="ja-JP" dirty="0" smtClean="0">
              <a:latin typeface="ヒラギノ角ゴ ProN W6"/>
              <a:ea typeface="ヒラギノ角ゴ ProN W6"/>
              <a:cs typeface="ヒラギノ角ゴ ProN W6"/>
            </a:endParaRPr>
          </a:p>
          <a:p>
            <a:pPr marL="1085837" lvl="1" indent="-571500">
              <a:buFont typeface="Arial" charset="0"/>
              <a:buChar char="•"/>
            </a:pPr>
            <a:r>
              <a:rPr kumimoji="1" lang="en-US" altLang="ja-JP" dirty="0" smtClean="0">
                <a:latin typeface="ヒラギノ角ゴ ProN W6"/>
                <a:ea typeface="ヒラギノ角ゴ ProN W6"/>
                <a:cs typeface="ヒラギノ角ゴ ProN W6"/>
              </a:rPr>
              <a:t>DevOps</a:t>
            </a:r>
          </a:p>
          <a:p>
            <a:pPr marL="1085837" lvl="1" indent="-571500">
              <a:buFont typeface="Arial" charset="0"/>
              <a:buChar char="•"/>
            </a:pPr>
            <a:r>
              <a:rPr kumimoji="1" lang="en-US" altLang="ja-JP" dirty="0" smtClean="0">
                <a:latin typeface="ヒラギノ角ゴ ProN W6"/>
                <a:ea typeface="ヒラギノ角ゴ ProN W6"/>
                <a:cs typeface="ヒラギノ角ゴ ProN W6"/>
              </a:rPr>
              <a:t>Mob Programming</a:t>
            </a:r>
          </a:p>
          <a:p>
            <a:pPr marL="1085837" lvl="1" indent="-571500">
              <a:buFont typeface="Arial" charset="0"/>
              <a:buChar char="•"/>
            </a:pPr>
            <a:r>
              <a:rPr lang="ja-JP" altLang="ja-JP" dirty="0" smtClean="0">
                <a:latin typeface="ヒラギノ角ゴ ProN W6"/>
                <a:ea typeface="ヒラギノ角ゴ ProN W6"/>
                <a:cs typeface="ヒラギノ角ゴ ProN W6"/>
              </a:rPr>
              <a:t>E</a:t>
            </a:r>
            <a:r>
              <a:rPr lang="en-US" altLang="ja-JP" dirty="0" err="1" smtClean="0">
                <a:latin typeface="ヒラギノ角ゴ ProN W6"/>
                <a:ea typeface="ヒラギノ角ゴ ProN W6"/>
                <a:cs typeface="ヒラギノ角ゴ ProN W6"/>
              </a:rPr>
              <a:t>nterprise</a:t>
            </a:r>
            <a:r>
              <a:rPr lang="ja-JP" altLang="en-US" dirty="0" smtClean="0">
                <a:latin typeface="ヒラギノ角ゴ ProN W6"/>
                <a:ea typeface="ヒラギノ角ゴ ProN W6"/>
                <a:cs typeface="ヒラギノ角ゴ ProN W6"/>
              </a:rPr>
              <a:t> </a:t>
            </a:r>
            <a:r>
              <a:rPr lang="en-US" altLang="ja-JP" dirty="0" smtClean="0">
                <a:latin typeface="ヒラギノ角ゴ ProN W6"/>
                <a:ea typeface="ヒラギノ角ゴ ProN W6"/>
                <a:cs typeface="ヒラギノ角ゴ ProN W6"/>
              </a:rPr>
              <a:t>Agile</a:t>
            </a:r>
            <a:endParaRPr kumimoji="1" lang="en-US" altLang="ja-JP" dirty="0" smtClean="0">
              <a:latin typeface="ヒラギノ角ゴ ProN W6"/>
              <a:ea typeface="ヒラギノ角ゴ ProN W6"/>
              <a:cs typeface="ヒラギノ角ゴ ProN W6"/>
            </a:endParaRPr>
          </a:p>
        </p:txBody>
      </p:sp>
    </p:spTree>
    <p:extLst>
      <p:ext uri="{BB962C8B-B14F-4D97-AF65-F5344CB8AC3E}">
        <p14:creationId xmlns:p14="http://schemas.microsoft.com/office/powerpoint/2010/main" val="28720268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参加目的</a:t>
            </a:r>
            <a:r>
              <a:rPr kumimoji="1" lang="en-US" altLang="ja-JP" sz="4800" dirty="0" smtClean="0">
                <a:latin typeface="ヒラギノ角ゴ ProN W6"/>
                <a:ea typeface="ヒラギノ角ゴ ProN W6"/>
                <a:cs typeface="ヒラギノ角ゴ ProN W6"/>
              </a:rPr>
              <a:t> (2)</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8</a:t>
            </a:fld>
            <a:endParaRPr kumimoji="1" lang="ja-JP" altLang="en-US"/>
          </a:p>
        </p:txBody>
      </p:sp>
      <p:sp>
        <p:nvSpPr>
          <p:cNvPr id="9" name="コンテンツ プレースホルダー 8"/>
          <p:cNvSpPr>
            <a:spLocks noGrp="1"/>
          </p:cNvSpPr>
          <p:nvPr>
            <p:ph idx="1"/>
          </p:nvPr>
        </p:nvSpPr>
        <p:spPr>
          <a:xfrm>
            <a:off x="628650" y="1689099"/>
            <a:ext cx="7886700" cy="4406400"/>
          </a:xfrm>
          <a:noFill/>
          <a:ln>
            <a:noFill/>
          </a:ln>
        </p:spPr>
        <p:txBody>
          <a:bodyPr anchor="ctr" anchorCtr="0">
            <a:noAutofit/>
          </a:bodyPr>
          <a:lstStyle/>
          <a:p>
            <a:pPr algn="ctr"/>
            <a:r>
              <a:rPr kumimoji="1" lang="ja-JP" altLang="en-US" sz="3600" dirty="0" smtClean="0">
                <a:solidFill>
                  <a:srgbClr val="44C404"/>
                </a:solidFill>
                <a:latin typeface="ヒラギノ角ゴ ProN W6"/>
                <a:ea typeface="ヒラギノ角ゴ ProN W6"/>
                <a:cs typeface="ヒラギノ角ゴ ProN W6"/>
              </a:rPr>
              <a:t>例年になく著名人が参加されて</a:t>
            </a:r>
            <a:endParaRPr kumimoji="1" lang="en-US" altLang="ja-JP" sz="3600" dirty="0" smtClean="0">
              <a:solidFill>
                <a:srgbClr val="44C404"/>
              </a:solidFill>
              <a:latin typeface="ヒラギノ角ゴ ProN W6"/>
              <a:ea typeface="ヒラギノ角ゴ ProN W6"/>
              <a:cs typeface="ヒラギノ角ゴ ProN W6"/>
            </a:endParaRPr>
          </a:p>
          <a:p>
            <a:pPr algn="ctr"/>
            <a:r>
              <a:rPr kumimoji="1" lang="ja-JP" altLang="en-US" sz="3600" dirty="0" smtClean="0">
                <a:solidFill>
                  <a:srgbClr val="44C404"/>
                </a:solidFill>
                <a:latin typeface="ヒラギノ角ゴ ProN W6"/>
                <a:ea typeface="ヒラギノ角ゴ ProN W6"/>
                <a:cs typeface="ヒラギノ角ゴ ProN W6"/>
              </a:rPr>
              <a:t>いるので、直接お話したいため</a:t>
            </a:r>
            <a:endParaRPr kumimoji="1" lang="en-US" altLang="ja-JP" sz="3600" dirty="0" smtClean="0">
              <a:solidFill>
                <a:srgbClr val="44C404"/>
              </a:solidFill>
              <a:latin typeface="ヒラギノ角ゴ ProN W6"/>
              <a:ea typeface="ヒラギノ角ゴ ProN W6"/>
              <a:cs typeface="ヒラギノ角ゴ ProN W6"/>
            </a:endParaRPr>
          </a:p>
          <a:p>
            <a:pPr algn="ctr"/>
            <a:endParaRPr kumimoji="1" lang="en-US" altLang="ja-JP" sz="3600" dirty="0" smtClean="0">
              <a:solidFill>
                <a:srgbClr val="44C404"/>
              </a:solidFill>
              <a:latin typeface="ヒラギノ角ゴ ProN W6"/>
              <a:ea typeface="ヒラギノ角ゴ ProN W6"/>
              <a:cs typeface="ヒラギノ角ゴ ProN W6"/>
            </a:endParaRPr>
          </a:p>
          <a:p>
            <a:pPr marL="1085837" lvl="1" indent="-571500">
              <a:buFont typeface="Arial"/>
              <a:buChar char="•"/>
            </a:pPr>
            <a:r>
              <a:rPr lang="ja-JP" altLang="ja-JP" dirty="0">
                <a:latin typeface="ヒラギノ角ゴ ProN W6"/>
                <a:ea typeface="ヒラギノ角ゴ ProN W6"/>
                <a:cs typeface="ヒラギノ角ゴ ProN W6"/>
              </a:rPr>
              <a:t>J</a:t>
            </a:r>
            <a:r>
              <a:rPr lang="en-US" altLang="ja-JP" dirty="0" err="1">
                <a:latin typeface="ヒラギノ角ゴ ProN W6"/>
                <a:ea typeface="ヒラギノ角ゴ ProN W6"/>
                <a:cs typeface="ヒラギノ角ゴ ProN W6"/>
              </a:rPr>
              <a:t>ez</a:t>
            </a:r>
            <a:r>
              <a:rPr lang="ja-JP" altLang="en-US" dirty="0">
                <a:latin typeface="ヒラギノ角ゴ ProN W6"/>
                <a:ea typeface="ヒラギノ角ゴ ProN W6"/>
                <a:cs typeface="ヒラギノ角ゴ ProN W6"/>
              </a:rPr>
              <a:t> </a:t>
            </a:r>
            <a:r>
              <a:rPr lang="en-US" altLang="ja-JP" dirty="0" smtClean="0">
                <a:latin typeface="ヒラギノ角ゴ ProN W6"/>
                <a:ea typeface="ヒラギノ角ゴ ProN W6"/>
                <a:cs typeface="ヒラギノ角ゴ ProN W6"/>
              </a:rPr>
              <a:t>Humble</a:t>
            </a:r>
          </a:p>
          <a:p>
            <a:pPr marL="1085837" lvl="1" indent="-571500">
              <a:buFont typeface="Arial"/>
              <a:buChar char="•"/>
            </a:pPr>
            <a:r>
              <a:rPr lang="ja-JP" altLang="ja-JP" dirty="0" smtClean="0">
                <a:latin typeface="ヒラギノ角ゴ ProN W6"/>
                <a:ea typeface="ヒラギノ角ゴ ProN W6"/>
                <a:cs typeface="ヒラギノ角ゴ ProN W6"/>
              </a:rPr>
              <a:t>A</a:t>
            </a:r>
            <a:r>
              <a:rPr lang="en-US" altLang="ja-JP" dirty="0" err="1" smtClean="0">
                <a:latin typeface="ヒラギノ角ゴ ProN W6"/>
                <a:ea typeface="ヒラギノ角ゴ ProN W6"/>
                <a:cs typeface="ヒラギノ角ゴ ProN W6"/>
              </a:rPr>
              <a:t>listair</a:t>
            </a:r>
            <a:r>
              <a:rPr lang="ja-JP" altLang="en-US" dirty="0" smtClean="0">
                <a:latin typeface="ヒラギノ角ゴ ProN W6"/>
                <a:ea typeface="ヒラギノ角ゴ ProN W6"/>
                <a:cs typeface="ヒラギノ角ゴ ProN W6"/>
              </a:rPr>
              <a:t> </a:t>
            </a:r>
            <a:r>
              <a:rPr lang="en-US" altLang="ja-JP" dirty="0" smtClean="0">
                <a:latin typeface="ヒラギノ角ゴ ProN W6"/>
                <a:ea typeface="ヒラギノ角ゴ ProN W6"/>
                <a:cs typeface="ヒラギノ角ゴ ProN W6"/>
              </a:rPr>
              <a:t>Cockburn</a:t>
            </a:r>
          </a:p>
          <a:p>
            <a:pPr marL="1085837" lvl="1" indent="-571500">
              <a:buFont typeface="Arial"/>
              <a:buChar char="•"/>
            </a:pPr>
            <a:r>
              <a:rPr lang="en-US" altLang="ja-JP" dirty="0" smtClean="0">
                <a:latin typeface="ヒラギノ角ゴ ProN W6"/>
                <a:ea typeface="ヒラギノ角ゴ ProN W6"/>
                <a:cs typeface="ヒラギノ角ゴ ProN W6"/>
              </a:rPr>
              <a:t>Bas</a:t>
            </a:r>
            <a:r>
              <a:rPr lang="ja-JP" altLang="en-US" dirty="0" smtClean="0">
                <a:latin typeface="ヒラギノ角ゴ ProN W6"/>
                <a:ea typeface="ヒラギノ角ゴ ProN W6"/>
                <a:cs typeface="ヒラギノ角ゴ ProN W6"/>
              </a:rPr>
              <a:t> </a:t>
            </a:r>
            <a:r>
              <a:rPr lang="ja-JP" altLang="ja-JP" dirty="0" smtClean="0">
                <a:latin typeface="ヒラギノ角ゴ ProN W6"/>
                <a:ea typeface="ヒラギノ角ゴ ProN W6"/>
                <a:cs typeface="ヒラギノ角ゴ ProN W6"/>
              </a:rPr>
              <a:t>V</a:t>
            </a:r>
            <a:r>
              <a:rPr lang="en-US" altLang="ja-JP" dirty="0" err="1" smtClean="0">
                <a:latin typeface="ヒラギノ角ゴ ProN W6"/>
                <a:ea typeface="ヒラギノ角ゴ ProN W6"/>
                <a:cs typeface="ヒラギノ角ゴ ProN W6"/>
              </a:rPr>
              <a:t>odde</a:t>
            </a:r>
            <a:endParaRPr lang="en-US" altLang="ja-JP" dirty="0" smtClean="0">
              <a:latin typeface="ヒラギノ角ゴ ProN W6"/>
              <a:ea typeface="ヒラギノ角ゴ ProN W6"/>
              <a:cs typeface="ヒラギノ角ゴ ProN W6"/>
            </a:endParaRPr>
          </a:p>
          <a:p>
            <a:pPr marL="1085837" lvl="1" indent="-571500">
              <a:buFont typeface="Arial"/>
              <a:buChar char="•"/>
            </a:pPr>
            <a:r>
              <a:rPr lang="ja-JP" altLang="ja-JP" dirty="0" smtClean="0">
                <a:latin typeface="ヒラギノ角ゴ ProN W6"/>
                <a:ea typeface="ヒラギノ角ゴ ProN W6"/>
                <a:cs typeface="ヒラギノ角ゴ ProN W6"/>
              </a:rPr>
              <a:t>W</a:t>
            </a:r>
            <a:r>
              <a:rPr lang="en-US" altLang="ja-JP" dirty="0" err="1" smtClean="0">
                <a:latin typeface="ヒラギノ角ゴ ProN W6"/>
                <a:ea typeface="ヒラギノ角ゴ ProN W6"/>
                <a:cs typeface="ヒラギノ角ゴ ProN W6"/>
              </a:rPr>
              <a:t>oody</a:t>
            </a:r>
            <a:r>
              <a:rPr lang="ja-JP" altLang="en-US" dirty="0" smtClean="0">
                <a:latin typeface="ヒラギノ角ゴ ProN W6"/>
                <a:ea typeface="ヒラギノ角ゴ ProN W6"/>
                <a:cs typeface="ヒラギノ角ゴ ProN W6"/>
              </a:rPr>
              <a:t> </a:t>
            </a:r>
            <a:r>
              <a:rPr lang="en-US" altLang="ja-JP" dirty="0" err="1" smtClean="0">
                <a:latin typeface="ヒラギノ角ゴ ProN W6"/>
                <a:ea typeface="ヒラギノ角ゴ ProN W6"/>
                <a:cs typeface="ヒラギノ角ゴ ProN W6"/>
              </a:rPr>
              <a:t>Zuill</a:t>
            </a:r>
            <a:endParaRPr lang="en-US" altLang="ja-JP" dirty="0" smtClean="0">
              <a:latin typeface="ヒラギノ角ゴ ProN W6"/>
              <a:ea typeface="ヒラギノ角ゴ ProN W6"/>
              <a:cs typeface="ヒラギノ角ゴ ProN W6"/>
            </a:endParaRPr>
          </a:p>
          <a:p>
            <a:pPr marL="1085837" lvl="1" indent="-571500">
              <a:buFont typeface="Arial"/>
              <a:buChar char="•"/>
            </a:pPr>
            <a:r>
              <a:rPr lang="en-US" altLang="ja-JP" dirty="0" smtClean="0">
                <a:latin typeface="ヒラギノ角ゴ ProN W6"/>
                <a:ea typeface="ヒラギノ角ゴ ProN W6"/>
                <a:cs typeface="ヒラギノ角ゴ ProN W6"/>
              </a:rPr>
              <a:t>David </a:t>
            </a:r>
            <a:r>
              <a:rPr lang="en-US" altLang="ja-JP" dirty="0" err="1" smtClean="0">
                <a:latin typeface="ヒラギノ角ゴ ProN W6"/>
                <a:ea typeface="ヒラギノ角ゴ ProN W6"/>
                <a:cs typeface="ヒラギノ角ゴ ProN W6"/>
              </a:rPr>
              <a:t>Hussman</a:t>
            </a:r>
            <a:endParaRPr lang="en-US" altLang="ja-JP" dirty="0" smtClean="0">
              <a:latin typeface="ヒラギノ角ゴ ProN W6"/>
              <a:ea typeface="ヒラギノ角ゴ ProN W6"/>
              <a:cs typeface="ヒラギノ角ゴ ProN W6"/>
            </a:endParaRPr>
          </a:p>
          <a:p>
            <a:pPr marL="1085837" lvl="1" indent="-571500">
              <a:buFont typeface="Arial"/>
              <a:buChar char="•"/>
            </a:pPr>
            <a:r>
              <a:rPr lang="en-US" altLang="ja-JP" dirty="0">
                <a:latin typeface="ヒラギノ角ゴ ProN W6"/>
                <a:ea typeface="ヒラギノ角ゴ ProN W6"/>
                <a:cs typeface="ヒラギノ角ゴ ProN W6"/>
              </a:rPr>
              <a:t>Jonathan </a:t>
            </a:r>
            <a:r>
              <a:rPr lang="en-US" altLang="ja-JP" dirty="0" err="1" smtClean="0">
                <a:latin typeface="ヒラギノ角ゴ ProN W6"/>
                <a:ea typeface="ヒラギノ角ゴ ProN W6"/>
                <a:cs typeface="ヒラギノ角ゴ ProN W6"/>
              </a:rPr>
              <a:t>Rasmusson</a:t>
            </a:r>
            <a:endParaRPr lang="en-US" altLang="ja-JP" dirty="0">
              <a:latin typeface="ヒラギノ角ゴ ProN W6"/>
              <a:ea typeface="ヒラギノ角ゴ ProN W6"/>
              <a:cs typeface="ヒラギノ角ゴ ProN W6"/>
            </a:endParaRPr>
          </a:p>
        </p:txBody>
      </p:sp>
    </p:spTree>
    <p:extLst>
      <p:ext uri="{BB962C8B-B14F-4D97-AF65-F5344CB8AC3E}">
        <p14:creationId xmlns:p14="http://schemas.microsoft.com/office/powerpoint/2010/main" val="146150352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4800" dirty="0" smtClean="0">
                <a:latin typeface="ヒラギノ角ゴ ProN W6"/>
                <a:ea typeface="ヒラギノ角ゴ ProN W6"/>
                <a:cs typeface="ヒラギノ角ゴ ProN W6"/>
              </a:rPr>
              <a:t>アジェンダ</a:t>
            </a:r>
            <a:endParaRPr kumimoji="1" lang="ja-JP" altLang="en-US" sz="4800" dirty="0">
              <a:latin typeface="ヒラギノ角ゴ ProN W6"/>
              <a:ea typeface="ヒラギノ角ゴ ProN W6"/>
              <a:cs typeface="ヒラギノ角ゴ ProN W6"/>
            </a:endParaRPr>
          </a:p>
        </p:txBody>
      </p:sp>
      <p:sp>
        <p:nvSpPr>
          <p:cNvPr id="4" name="スライド番号プレースホルダー 3"/>
          <p:cNvSpPr>
            <a:spLocks noGrp="1"/>
          </p:cNvSpPr>
          <p:nvPr>
            <p:ph type="sldNum" sz="quarter" idx="12"/>
          </p:nvPr>
        </p:nvSpPr>
        <p:spPr/>
        <p:txBody>
          <a:bodyPr/>
          <a:lstStyle/>
          <a:p>
            <a:fld id="{A60C1000-84CB-418E-9143-20F01318A1D3}" type="slidenum">
              <a:rPr kumimoji="1" lang="ja-JP" altLang="en-US" smtClean="0"/>
              <a:t>9</a:t>
            </a:fld>
            <a:endParaRPr kumimoji="1" lang="ja-JP" altLang="en-US"/>
          </a:p>
        </p:txBody>
      </p:sp>
      <p:sp>
        <p:nvSpPr>
          <p:cNvPr id="3" name="テキスト ボックス 2"/>
          <p:cNvSpPr txBox="1"/>
          <p:nvPr/>
        </p:nvSpPr>
        <p:spPr>
          <a:xfrm>
            <a:off x="628650" y="1689099"/>
            <a:ext cx="7887600" cy="720000"/>
          </a:xfrm>
          <a:prstGeom prst="rect">
            <a:avLst/>
          </a:prstGeom>
          <a:solidFill>
            <a:srgbClr val="44C404"/>
          </a:solidFill>
          <a:ln>
            <a:solidFill>
              <a:srgbClr val="44C404"/>
            </a:solidFill>
          </a:ln>
          <a:effectLst/>
        </p:spPr>
        <p:txBody>
          <a:bodyPr wrap="square" rtlCol="0" anchor="ctr" anchorCtr="0">
            <a:noAutofit/>
          </a:bodyPr>
          <a:lstStyle/>
          <a:p>
            <a:r>
              <a:rPr lang="en-US" altLang="ja-JP" sz="2800" dirty="0">
                <a:solidFill>
                  <a:schemeClr val="bg1"/>
                </a:solidFill>
                <a:latin typeface="ヒラギノ角ゴ ProN W6"/>
                <a:ea typeface="ヒラギノ角ゴ ProN W6"/>
                <a:cs typeface="ヒラギノ角ゴ ProN W6"/>
              </a:rPr>
              <a:t>1</a:t>
            </a:r>
            <a:r>
              <a:rPr lang="en-US" altLang="ja-JP" sz="2800" dirty="0" smtClean="0">
                <a:solidFill>
                  <a:schemeClr val="bg1"/>
                </a:solidFill>
                <a:latin typeface="ヒラギノ角ゴ ProN W6"/>
                <a:ea typeface="ヒラギノ角ゴ ProN W6"/>
                <a:cs typeface="ヒラギノ角ゴ ProN W6"/>
              </a:rPr>
              <a:t>.</a:t>
            </a:r>
            <a:r>
              <a:rPr lang="en-US" altLang="ja-JP" sz="2800" dirty="0">
                <a:solidFill>
                  <a:schemeClr val="bg1"/>
                </a:solidFill>
                <a:latin typeface="ヒラギノ角ゴ ProN W6"/>
                <a:ea typeface="ヒラギノ角ゴ ProN W6"/>
                <a:cs typeface="ヒラギノ角ゴ ProN W6"/>
              </a:rPr>
              <a:t> </a:t>
            </a:r>
            <a:r>
              <a:rPr lang="ja-JP" altLang="en-US" sz="2800" dirty="0" smtClean="0">
                <a:solidFill>
                  <a:schemeClr val="bg1"/>
                </a:solidFill>
                <a:latin typeface="ヒラギノ角ゴ ProN W6"/>
                <a:ea typeface="ヒラギノ角ゴ ProN W6"/>
                <a:cs typeface="ヒラギノ角ゴ ProN W6"/>
              </a:rPr>
              <a:t>カンファレンスの概要</a:t>
            </a:r>
            <a:endParaRPr lang="ja-JP" altLang="en-US" sz="2800" dirty="0">
              <a:solidFill>
                <a:schemeClr val="bg1"/>
              </a:solidFill>
              <a:latin typeface="ヒラギノ角ゴ ProN W6"/>
              <a:ea typeface="ヒラギノ角ゴ ProN W6"/>
              <a:cs typeface="ヒラギノ角ゴ ProN W6"/>
            </a:endParaRPr>
          </a:p>
        </p:txBody>
      </p:sp>
      <p:sp>
        <p:nvSpPr>
          <p:cNvPr id="7" name="テキスト ボックス 6"/>
          <p:cNvSpPr txBox="1"/>
          <p:nvPr/>
        </p:nvSpPr>
        <p:spPr>
          <a:xfrm>
            <a:off x="628650" y="2918066"/>
            <a:ext cx="7887600" cy="720000"/>
          </a:xfrm>
          <a:prstGeom prst="rect">
            <a:avLst/>
          </a:prstGeom>
          <a:solidFill>
            <a:srgbClr val="44C404"/>
          </a:solidFill>
          <a:ln>
            <a:solidFill>
              <a:srgbClr val="44C404"/>
            </a:solidFill>
          </a:ln>
          <a:effectLst/>
        </p:spPr>
        <p:txBody>
          <a:bodyPr wrap="square" rtlCol="0" anchor="ctr" anchorCtr="0">
            <a:noAutofit/>
          </a:bodyPr>
          <a:lstStyle/>
          <a:p>
            <a:r>
              <a:rPr lang="en-US" altLang="ja-JP" sz="2800" dirty="0" smtClean="0">
                <a:solidFill>
                  <a:schemeClr val="bg1"/>
                </a:solidFill>
                <a:latin typeface="ヒラギノ角ゴ ProN W6"/>
                <a:ea typeface="ヒラギノ角ゴ ProN W6"/>
                <a:cs typeface="ヒラギノ角ゴ ProN W6"/>
              </a:rPr>
              <a:t>2. </a:t>
            </a:r>
            <a:r>
              <a:rPr lang="ja-JP" altLang="en-US" sz="2800" dirty="0" smtClean="0">
                <a:solidFill>
                  <a:schemeClr val="bg1"/>
                </a:solidFill>
                <a:latin typeface="ヒラギノ角ゴ ProN W6"/>
                <a:ea typeface="ヒラギノ角ゴ ProN W6"/>
                <a:cs typeface="ヒラギノ角ゴ ProN W6"/>
              </a:rPr>
              <a:t>アジャイルの最新動向</a:t>
            </a:r>
            <a:endParaRPr lang="ja-JP" altLang="en-US" sz="2800" dirty="0">
              <a:solidFill>
                <a:schemeClr val="bg1"/>
              </a:solidFill>
              <a:latin typeface="ヒラギノ角ゴ ProN W6"/>
              <a:ea typeface="ヒラギノ角ゴ ProN W6"/>
              <a:cs typeface="ヒラギノ角ゴ ProN W6"/>
            </a:endParaRPr>
          </a:p>
        </p:txBody>
      </p:sp>
      <p:sp>
        <p:nvSpPr>
          <p:cNvPr id="8" name="テキスト ボックス 7"/>
          <p:cNvSpPr txBox="1"/>
          <p:nvPr/>
        </p:nvSpPr>
        <p:spPr>
          <a:xfrm>
            <a:off x="628650" y="4147033"/>
            <a:ext cx="7887600" cy="720000"/>
          </a:xfrm>
          <a:prstGeom prst="rect">
            <a:avLst/>
          </a:prstGeom>
          <a:solidFill>
            <a:srgbClr val="44C404"/>
          </a:solidFill>
          <a:ln>
            <a:solidFill>
              <a:srgbClr val="44C404"/>
            </a:solidFill>
          </a:ln>
          <a:effectLst/>
        </p:spPr>
        <p:txBody>
          <a:bodyPr wrap="square" rtlCol="0" anchor="ctr" anchorCtr="0">
            <a:noAutofit/>
          </a:bodyPr>
          <a:lstStyle/>
          <a:p>
            <a:r>
              <a:rPr lang="en-US" altLang="ja-JP" sz="2800" dirty="0">
                <a:solidFill>
                  <a:schemeClr val="bg1"/>
                </a:solidFill>
                <a:latin typeface="ヒラギノ角ゴ ProN W6"/>
                <a:ea typeface="ヒラギノ角ゴ ProN W6"/>
                <a:cs typeface="ヒラギノ角ゴ ProN W6"/>
              </a:rPr>
              <a:t>3</a:t>
            </a:r>
            <a:r>
              <a:rPr lang="en-US" altLang="ja-JP" sz="2800" dirty="0" smtClean="0">
                <a:solidFill>
                  <a:schemeClr val="bg1"/>
                </a:solidFill>
                <a:latin typeface="ヒラギノ角ゴ ProN W6"/>
                <a:ea typeface="ヒラギノ角ゴ ProN W6"/>
                <a:cs typeface="ヒラギノ角ゴ ProN W6"/>
              </a:rPr>
              <a:t>. </a:t>
            </a:r>
            <a:r>
              <a:rPr lang="ja-JP" altLang="en-US" sz="2800" dirty="0" smtClean="0">
                <a:solidFill>
                  <a:schemeClr val="bg1"/>
                </a:solidFill>
                <a:latin typeface="ヒラギノ角ゴ ProN W6"/>
                <a:ea typeface="ヒラギノ角ゴ ProN W6"/>
                <a:cs typeface="ヒラギノ角ゴ ProN W6"/>
              </a:rPr>
              <a:t>著名人との対話</a:t>
            </a:r>
            <a:endParaRPr lang="ja-JP" altLang="en-US" sz="2800" dirty="0">
              <a:solidFill>
                <a:schemeClr val="bg1"/>
              </a:solidFill>
              <a:latin typeface="ヒラギノ角ゴ ProN W6"/>
              <a:ea typeface="ヒラギノ角ゴ ProN W6"/>
              <a:cs typeface="ヒラギノ角ゴ ProN W6"/>
            </a:endParaRPr>
          </a:p>
        </p:txBody>
      </p:sp>
      <p:sp>
        <p:nvSpPr>
          <p:cNvPr id="10" name="テキスト ボックス 9"/>
          <p:cNvSpPr txBox="1"/>
          <p:nvPr/>
        </p:nvSpPr>
        <p:spPr>
          <a:xfrm>
            <a:off x="628650" y="5376000"/>
            <a:ext cx="7887600" cy="720000"/>
          </a:xfrm>
          <a:prstGeom prst="rect">
            <a:avLst/>
          </a:prstGeom>
          <a:solidFill>
            <a:srgbClr val="44C404"/>
          </a:solidFill>
          <a:ln>
            <a:solidFill>
              <a:srgbClr val="44C404"/>
            </a:solidFill>
          </a:ln>
          <a:effectLst/>
        </p:spPr>
        <p:txBody>
          <a:bodyPr wrap="square" rtlCol="0" anchor="ctr" anchorCtr="0">
            <a:noAutofit/>
          </a:bodyPr>
          <a:lstStyle/>
          <a:p>
            <a:r>
              <a:rPr lang="en-US" altLang="ja-JP" sz="2800" dirty="0">
                <a:solidFill>
                  <a:schemeClr val="bg1"/>
                </a:solidFill>
                <a:latin typeface="ヒラギノ角ゴ ProN W6"/>
                <a:ea typeface="ヒラギノ角ゴ ProN W6"/>
                <a:cs typeface="ヒラギノ角ゴ ProN W6"/>
              </a:rPr>
              <a:t>4</a:t>
            </a:r>
            <a:r>
              <a:rPr lang="en-US" altLang="ja-JP" sz="2800" dirty="0" smtClean="0">
                <a:solidFill>
                  <a:schemeClr val="bg1"/>
                </a:solidFill>
                <a:latin typeface="ヒラギノ角ゴ ProN W6"/>
                <a:ea typeface="ヒラギノ角ゴ ProN W6"/>
                <a:cs typeface="ヒラギノ角ゴ ProN W6"/>
              </a:rPr>
              <a:t>. </a:t>
            </a:r>
            <a:r>
              <a:rPr lang="ja-JP" altLang="en-US" sz="2800" smtClean="0">
                <a:solidFill>
                  <a:schemeClr val="bg1"/>
                </a:solidFill>
                <a:latin typeface="ヒラギノ角ゴ ProN W6"/>
                <a:ea typeface="ヒラギノ角ゴ ProN W6"/>
                <a:cs typeface="ヒラギノ角ゴ ProN W6"/>
              </a:rPr>
              <a:t>結論</a:t>
            </a:r>
            <a:endParaRPr lang="ja-JP" altLang="en-US" sz="2800">
              <a:solidFill>
                <a:schemeClr val="bg1"/>
              </a:solidFill>
              <a:latin typeface="ヒラギノ角ゴ ProN W6"/>
              <a:ea typeface="ヒラギノ角ゴ ProN W6"/>
              <a:cs typeface="ヒラギノ角ゴ ProN W6"/>
            </a:endParaRPr>
          </a:p>
        </p:txBody>
      </p:sp>
    </p:spTree>
    <p:extLst>
      <p:ext uri="{BB962C8B-B14F-4D97-AF65-F5344CB8AC3E}">
        <p14:creationId xmlns:p14="http://schemas.microsoft.com/office/powerpoint/2010/main" val="39877734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テーマ">
  <a:themeElements>
    <a:clrScheme name="ユーザー設定 6">
      <a:dk1>
        <a:srgbClr val="595959"/>
      </a:dk1>
      <a:lt1>
        <a:srgbClr val="FFFFFF"/>
      </a:lt1>
      <a:dk2>
        <a:srgbClr val="E50012"/>
      </a:dk2>
      <a:lt2>
        <a:srgbClr val="DEDEDE"/>
      </a:lt2>
      <a:accent1>
        <a:srgbClr val="797979"/>
      </a:accent1>
      <a:accent2>
        <a:srgbClr val="EB9D00"/>
      </a:accent2>
      <a:accent3>
        <a:srgbClr val="BFBFBF"/>
      </a:accent3>
      <a:accent4>
        <a:srgbClr val="FFC000"/>
      </a:accent4>
      <a:accent5>
        <a:srgbClr val="E50012"/>
      </a:accent5>
      <a:accent6>
        <a:srgbClr val="FF7C80"/>
      </a:accent6>
      <a:hlink>
        <a:srgbClr val="0000FF"/>
      </a:hlink>
      <a:folHlink>
        <a:srgbClr val="595959"/>
      </a:folHlink>
    </a:clrScheme>
    <a:fontScheme name="ユーザー定義 2">
      <a:majorFont>
        <a:latin typeface="Tw Cen MT"/>
        <a:ea typeface="HGPｺﾞｼｯｸE"/>
        <a:cs typeface=""/>
      </a:majorFont>
      <a:minorFont>
        <a:latin typeface="Franklin Gothic Book"/>
        <a:ea typeface="HGPｺﾞｼｯｸ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BFBFBF"/>
        </a:solidFill>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txDef>
      <a:spPr>
        <a:noFill/>
        <a:ln>
          <a:solidFill>
            <a:srgbClr val="FF0000"/>
          </a:solidFill>
        </a:ln>
      </a:spPr>
      <a:bodyPr anchor="ctr" anchorCtr="0">
        <a:noAutofit/>
      </a:bodyPr>
      <a:lstStyle>
        <a:defPPr algn="l">
          <a:defRPr sz="1800" b="0" dirty="0" smtClean="0">
            <a:solidFill>
              <a:schemeClr val="tx1"/>
            </a:solidFill>
            <a:latin typeface="Hiragino Kaku Gothic Pro W3" charset="-128"/>
            <a:ea typeface="Hiragino Kaku Gothic Pro W3" charset="-128"/>
            <a:cs typeface="Hiragino Kaku Gothic Pro W3" charset="-128"/>
          </a:defRPr>
        </a:defPPr>
      </a:lstStyle>
    </a:txDef>
  </a:objectDefaults>
  <a:extraClrSchemeLst/>
  <a:extLst>
    <a:ext uri="{05A4C25C-085E-4340-85A3-A5531E510DB2}">
      <thm15:themeFamily xmlns:thm15="http://schemas.microsoft.com/office/thememl/2012/main" xmlns="" name="プレゼンテーション5" id="{635F5DAF-CAC2-7442-AA3A-C2EB436D7EA4}" vid="{EDE04049-9C0B-7A42-88BF-C34543A26365}"/>
    </a:ext>
  </a:extLst>
</a:theme>
</file>

<file path=ppt/theme/theme2.xml><?xml version="1.0" encoding="utf-8"?>
<a:theme xmlns:a="http://schemas.openxmlformats.org/drawingml/2006/main" name="1_Office テーマ">
  <a:themeElements>
    <a:clrScheme name="資料作成用">
      <a:dk1>
        <a:srgbClr val="595959"/>
      </a:dk1>
      <a:lt1>
        <a:sysClr val="window" lastClr="FFFFFF"/>
      </a:lt1>
      <a:dk2>
        <a:srgbClr val="E50012"/>
      </a:dk2>
      <a:lt2>
        <a:srgbClr val="DEDEDE"/>
      </a:lt2>
      <a:accent1>
        <a:srgbClr val="797979"/>
      </a:accent1>
      <a:accent2>
        <a:srgbClr val="EB9D00"/>
      </a:accent2>
      <a:accent3>
        <a:srgbClr val="BFBFBF"/>
      </a:accent3>
      <a:accent4>
        <a:srgbClr val="FFC000"/>
      </a:accent4>
      <a:accent5>
        <a:srgbClr val="595959"/>
      </a:accent5>
      <a:accent6>
        <a:srgbClr val="FF7C80"/>
      </a:accent6>
      <a:hlink>
        <a:srgbClr val="FFFFFF"/>
      </a:hlink>
      <a:folHlink>
        <a:srgbClr val="595959"/>
      </a:folHlink>
    </a:clrScheme>
    <a:fontScheme name="ユーザー定義 2">
      <a:majorFont>
        <a:latin typeface="Tw Cen MT"/>
        <a:ea typeface="HGPｺﾞｼｯｸE"/>
        <a:cs typeface=""/>
      </a:majorFont>
      <a:minorFont>
        <a:latin typeface="Franklin Gothic Book"/>
        <a:ea typeface="HGPｺﾞｼｯｸ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BFBFBF"/>
        </a:solidFill>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kumimoji="1" sz="4800" dirty="0" smtClean="0">
            <a:solidFill>
              <a:srgbClr val="595959"/>
            </a:solidFill>
            <a:latin typeface="HGPｺﾞｼｯｸE" panose="020B0900000000000000" pitchFamily="50" charset="-128"/>
            <a:ea typeface="HGPｺﾞｼｯｸE" panose="020B0900000000000000" pitchFamily="50" charset="-128"/>
          </a:defRPr>
        </a:defPPr>
      </a:lstStyle>
    </a:txDef>
  </a:objectDefaults>
  <a:extraClrSchemeLst/>
  <a:extLst>
    <a:ext uri="{05A4C25C-085E-4340-85A3-A5531E510DB2}">
      <thm15:themeFamily xmlns:thm15="http://schemas.microsoft.com/office/thememl/2012/main" xmlns="" name="プレゼンテーション5" id="{635F5DAF-CAC2-7442-AA3A-C2EB436D7EA4}" vid="{A7687B34-BA34-1C4A-8369-B92120B45902}"/>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macテンプレート4_3</Template>
  <TotalTime>817</TotalTime>
  <Words>1241</Words>
  <Application>Microsoft Macintosh PowerPoint</Application>
  <PresentationFormat>画面に合わせる (4:3)</PresentationFormat>
  <Paragraphs>389</Paragraphs>
  <Slides>46</Slides>
  <Notes>22</Notes>
  <HiddenSlides>0</HiddenSlides>
  <MMClips>0</MMClips>
  <ScaleCrop>false</ScaleCrop>
  <HeadingPairs>
    <vt:vector size="4" baseType="variant">
      <vt:variant>
        <vt:lpstr>テーマ</vt:lpstr>
      </vt:variant>
      <vt:variant>
        <vt:i4>2</vt:i4>
      </vt:variant>
      <vt:variant>
        <vt:lpstr>スライド タイトル</vt:lpstr>
      </vt:variant>
      <vt:variant>
        <vt:i4>46</vt:i4>
      </vt:variant>
    </vt:vector>
  </HeadingPairs>
  <TitlesOfParts>
    <vt:vector size="48" baseType="lpstr">
      <vt:lpstr>Office テーマ</vt:lpstr>
      <vt:lpstr>1_Office テーマ</vt:lpstr>
      <vt:lpstr>数歩先の アジャイル -Agile2017報告-</vt:lpstr>
      <vt:lpstr>Agile2017</vt:lpstr>
      <vt:lpstr>場所：米フロリダ州オーランド</vt:lpstr>
      <vt:lpstr>日本からの参加者：12名</vt:lpstr>
      <vt:lpstr>当資料のレポーター</vt:lpstr>
      <vt:lpstr>Agile2014にも登壇しています</vt:lpstr>
      <vt:lpstr>参加目的 (1)</vt:lpstr>
      <vt:lpstr>参加目的 (2)</vt:lpstr>
      <vt:lpstr>アジェンダ</vt:lpstr>
      <vt:lpstr>1. カンファレンスの概要</vt:lpstr>
      <vt:lpstr>基本情報</vt:lpstr>
      <vt:lpstr>主催者</vt:lpstr>
      <vt:lpstr>セッションの傾向（2017）</vt:lpstr>
      <vt:lpstr>セッションの傾向（2016）</vt:lpstr>
      <vt:lpstr>セッションの変化</vt:lpstr>
      <vt:lpstr>セッション数の増減</vt:lpstr>
      <vt:lpstr>カンファレンス分析</vt:lpstr>
      <vt:lpstr>2. アジャイルの 最新動向</vt:lpstr>
      <vt:lpstr>PowerPoint プレゼンテーション</vt:lpstr>
      <vt:lpstr>セッション一覧</vt:lpstr>
      <vt:lpstr>Memo</vt:lpstr>
      <vt:lpstr>実施したアクション</vt:lpstr>
      <vt:lpstr>アクション実施後</vt:lpstr>
      <vt:lpstr>アクション実施前</vt:lpstr>
      <vt:lpstr>PowerPoint プレゼンテーション</vt:lpstr>
      <vt:lpstr>セッション一覧</vt:lpstr>
      <vt:lpstr>Memo</vt:lpstr>
      <vt:lpstr>PowerPoint プレゼンテーション</vt:lpstr>
      <vt:lpstr>セッション一覧</vt:lpstr>
      <vt:lpstr>Memo</vt:lpstr>
      <vt:lpstr>PowerPoint プレゼンテーション</vt:lpstr>
      <vt:lpstr>memo</vt:lpstr>
      <vt:lpstr>Agile の Scaling</vt:lpstr>
      <vt:lpstr>3. 著名人との対話</vt:lpstr>
      <vt:lpstr>Jez Humble</vt:lpstr>
      <vt:lpstr>Alistair Cockburn</vt:lpstr>
      <vt:lpstr>Bas Vodde</vt:lpstr>
      <vt:lpstr>David Hussman</vt:lpstr>
      <vt:lpstr>Jonathan Rasmusson</vt:lpstr>
      <vt:lpstr>黒田　樹</vt:lpstr>
      <vt:lpstr>4. 結論</vt:lpstr>
      <vt:lpstr>アジャイルとメトリクス</vt:lpstr>
      <vt:lpstr>世界のメトリクスの動向</vt:lpstr>
      <vt:lpstr>（重要！）メトリクスの原則</vt:lpstr>
      <vt:lpstr>結論</vt:lpstr>
      <vt:lpstr>メトリクスでYeaOh!な現場を</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世界と事例から学ぶ、 プロダクトオーナーの 「素養」としての アジャイルメトリクス</dc:title>
  <dc:creator>伊藤　宏幸</dc:creator>
  <cp:lastModifiedBy>伊藤 宏幸</cp:lastModifiedBy>
  <cp:revision>944</cp:revision>
  <dcterms:created xsi:type="dcterms:W3CDTF">2016-11-21T06:16:44Z</dcterms:created>
  <dcterms:modified xsi:type="dcterms:W3CDTF">2017-08-09T00:58:39Z</dcterms:modified>
</cp:coreProperties>
</file>

<file path=docProps/thumbnail.jpeg>
</file>